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9" r:id="rId4"/>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30B8855-4A47-4A2B-A58D-00EAB808B57D}">
  <a:tblStyle styleId="{230B8855-4A47-4A2B-A58D-00EAB808B57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5" name="Shape 1985"/>
        <p:cNvGrpSpPr/>
        <p:nvPr/>
      </p:nvGrpSpPr>
      <p:grpSpPr>
        <a:xfrm>
          <a:off x="0" y="0"/>
          <a:ext cx="0" cy="0"/>
          <a:chOff x="0" y="0"/>
          <a:chExt cx="0" cy="0"/>
        </a:xfrm>
      </p:grpSpPr>
      <p:sp>
        <p:nvSpPr>
          <p:cNvPr id="1986" name="Google Shape;1986;g1552522490c_0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7" name="Google Shape;1987;g1552522490c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8" name="Shape 2128"/>
        <p:cNvGrpSpPr/>
        <p:nvPr/>
      </p:nvGrpSpPr>
      <p:grpSpPr>
        <a:xfrm>
          <a:off x="0" y="0"/>
          <a:ext cx="0" cy="0"/>
          <a:chOff x="0" y="0"/>
          <a:chExt cx="0" cy="0"/>
        </a:xfrm>
      </p:grpSpPr>
      <p:sp>
        <p:nvSpPr>
          <p:cNvPr id="2129" name="Google Shape;2129;g156893880fd_0_1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0" name="Google Shape;2130;g156893880fd_0_1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5" name="Shape 2135"/>
        <p:cNvGrpSpPr/>
        <p:nvPr/>
      </p:nvGrpSpPr>
      <p:grpSpPr>
        <a:xfrm>
          <a:off x="0" y="0"/>
          <a:ext cx="0" cy="0"/>
          <a:chOff x="0" y="0"/>
          <a:chExt cx="0" cy="0"/>
        </a:xfrm>
      </p:grpSpPr>
      <p:sp>
        <p:nvSpPr>
          <p:cNvPr id="2136" name="Google Shape;2136;g156893880fd_0_2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7" name="Google Shape;2137;g156893880fd_0_2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4" name="Shape 2204"/>
        <p:cNvGrpSpPr/>
        <p:nvPr/>
      </p:nvGrpSpPr>
      <p:grpSpPr>
        <a:xfrm>
          <a:off x="0" y="0"/>
          <a:ext cx="0" cy="0"/>
          <a:chOff x="0" y="0"/>
          <a:chExt cx="0" cy="0"/>
        </a:xfrm>
      </p:grpSpPr>
      <p:sp>
        <p:nvSpPr>
          <p:cNvPr id="2205" name="Google Shape;2205;g10c9bbfca6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6" name="Google Shape;2206;g10c9bbfca6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8" name="Shape 2218"/>
        <p:cNvGrpSpPr/>
        <p:nvPr/>
      </p:nvGrpSpPr>
      <p:grpSpPr>
        <a:xfrm>
          <a:off x="0" y="0"/>
          <a:ext cx="0" cy="0"/>
          <a:chOff x="0" y="0"/>
          <a:chExt cx="0" cy="0"/>
        </a:xfrm>
      </p:grpSpPr>
      <p:sp>
        <p:nvSpPr>
          <p:cNvPr id="2219" name="Google Shape;2219;g10c9bbfca6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0" name="Google Shape;2220;g10c9bbfca6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9" name="Shape 2229"/>
        <p:cNvGrpSpPr/>
        <p:nvPr/>
      </p:nvGrpSpPr>
      <p:grpSpPr>
        <a:xfrm>
          <a:off x="0" y="0"/>
          <a:ext cx="0" cy="0"/>
          <a:chOff x="0" y="0"/>
          <a:chExt cx="0" cy="0"/>
        </a:xfrm>
      </p:grpSpPr>
      <p:sp>
        <p:nvSpPr>
          <p:cNvPr id="2230" name="Google Shape;2230;g10c9bbfca61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1" name="Google Shape;2231;g10c9bbfca61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6" name="Shape 2246"/>
        <p:cNvGrpSpPr/>
        <p:nvPr/>
      </p:nvGrpSpPr>
      <p:grpSpPr>
        <a:xfrm>
          <a:off x="0" y="0"/>
          <a:ext cx="0" cy="0"/>
          <a:chOff x="0" y="0"/>
          <a:chExt cx="0" cy="0"/>
        </a:xfrm>
      </p:grpSpPr>
      <p:sp>
        <p:nvSpPr>
          <p:cNvPr id="2247" name="Google Shape;2247;g10c9bbfca61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8" name="Google Shape;2248;g10c9bbfca61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2" name="Shape 2282"/>
        <p:cNvGrpSpPr/>
        <p:nvPr/>
      </p:nvGrpSpPr>
      <p:grpSpPr>
        <a:xfrm>
          <a:off x="0" y="0"/>
          <a:ext cx="0" cy="0"/>
          <a:chOff x="0" y="0"/>
          <a:chExt cx="0" cy="0"/>
        </a:xfrm>
      </p:grpSpPr>
      <p:sp>
        <p:nvSpPr>
          <p:cNvPr id="2283" name="Google Shape;2283;g156893880fd_0_9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4" name="Google Shape;2284;g156893880fd_0_9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1" name="Shape 2291"/>
        <p:cNvGrpSpPr/>
        <p:nvPr/>
      </p:nvGrpSpPr>
      <p:grpSpPr>
        <a:xfrm>
          <a:off x="0" y="0"/>
          <a:ext cx="0" cy="0"/>
          <a:chOff x="0" y="0"/>
          <a:chExt cx="0" cy="0"/>
        </a:xfrm>
      </p:grpSpPr>
      <p:sp>
        <p:nvSpPr>
          <p:cNvPr id="2292" name="Google Shape;2292;g156893880fd_0_18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3" name="Google Shape;2293;g156893880fd_0_18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1" name="Shape 2301"/>
        <p:cNvGrpSpPr/>
        <p:nvPr/>
      </p:nvGrpSpPr>
      <p:grpSpPr>
        <a:xfrm>
          <a:off x="0" y="0"/>
          <a:ext cx="0" cy="0"/>
          <a:chOff x="0" y="0"/>
          <a:chExt cx="0" cy="0"/>
        </a:xfrm>
      </p:grpSpPr>
      <p:sp>
        <p:nvSpPr>
          <p:cNvPr id="2302" name="Google Shape;2302;g156893880fd_0_1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3" name="Google Shape;2303;g156893880fd_0_1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2" name="Shape 2322"/>
        <p:cNvGrpSpPr/>
        <p:nvPr/>
      </p:nvGrpSpPr>
      <p:grpSpPr>
        <a:xfrm>
          <a:off x="0" y="0"/>
          <a:ext cx="0" cy="0"/>
          <a:chOff x="0" y="0"/>
          <a:chExt cx="0" cy="0"/>
        </a:xfrm>
      </p:grpSpPr>
      <p:sp>
        <p:nvSpPr>
          <p:cNvPr id="2323" name="Google Shape;2323;g10c9bbfca61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4" name="Google Shape;2324;g10c9bbfca61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1" name="Shape 2001"/>
        <p:cNvGrpSpPr/>
        <p:nvPr/>
      </p:nvGrpSpPr>
      <p:grpSpPr>
        <a:xfrm>
          <a:off x="0" y="0"/>
          <a:ext cx="0" cy="0"/>
          <a:chOff x="0" y="0"/>
          <a:chExt cx="0" cy="0"/>
        </a:xfrm>
      </p:grpSpPr>
      <p:sp>
        <p:nvSpPr>
          <p:cNvPr id="2002" name="Google Shape;2002;g10c9bbfca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3" name="Google Shape;2003;g10c9bbfca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6" name="Shape 2336"/>
        <p:cNvGrpSpPr/>
        <p:nvPr/>
      </p:nvGrpSpPr>
      <p:grpSpPr>
        <a:xfrm>
          <a:off x="0" y="0"/>
          <a:ext cx="0" cy="0"/>
          <a:chOff x="0" y="0"/>
          <a:chExt cx="0" cy="0"/>
        </a:xfrm>
      </p:grpSpPr>
      <p:sp>
        <p:nvSpPr>
          <p:cNvPr id="2337" name="Google Shape;2337;g10c9bbfca61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8" name="Google Shape;2338;g10c9bbfca61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3" name="Shape 2353"/>
        <p:cNvGrpSpPr/>
        <p:nvPr/>
      </p:nvGrpSpPr>
      <p:grpSpPr>
        <a:xfrm>
          <a:off x="0" y="0"/>
          <a:ext cx="0" cy="0"/>
          <a:chOff x="0" y="0"/>
          <a:chExt cx="0" cy="0"/>
        </a:xfrm>
      </p:grpSpPr>
      <p:sp>
        <p:nvSpPr>
          <p:cNvPr id="2354" name="Google Shape;2354;g10c9bbfca61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5" name="Google Shape;2355;g10c9bbfca61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6" name="Shape 2396"/>
        <p:cNvGrpSpPr/>
        <p:nvPr/>
      </p:nvGrpSpPr>
      <p:grpSpPr>
        <a:xfrm>
          <a:off x="0" y="0"/>
          <a:ext cx="0" cy="0"/>
          <a:chOff x="0" y="0"/>
          <a:chExt cx="0" cy="0"/>
        </a:xfrm>
      </p:grpSpPr>
      <p:sp>
        <p:nvSpPr>
          <p:cNvPr id="2397" name="Google Shape;2397;g10c9bbfca61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8" name="Google Shape;2398;g10c9bbfca61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0" name="Shape 2410"/>
        <p:cNvGrpSpPr/>
        <p:nvPr/>
      </p:nvGrpSpPr>
      <p:grpSpPr>
        <a:xfrm>
          <a:off x="0" y="0"/>
          <a:ext cx="0" cy="0"/>
          <a:chOff x="0" y="0"/>
          <a:chExt cx="0" cy="0"/>
        </a:xfrm>
      </p:grpSpPr>
      <p:sp>
        <p:nvSpPr>
          <p:cNvPr id="2411" name="Google Shape;2411;g10c9bbfca61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2" name="Google Shape;2412;g10c9bbfca61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3" name="Shape 2423"/>
        <p:cNvGrpSpPr/>
        <p:nvPr/>
      </p:nvGrpSpPr>
      <p:grpSpPr>
        <a:xfrm>
          <a:off x="0" y="0"/>
          <a:ext cx="0" cy="0"/>
          <a:chOff x="0" y="0"/>
          <a:chExt cx="0" cy="0"/>
        </a:xfrm>
      </p:grpSpPr>
      <p:sp>
        <p:nvSpPr>
          <p:cNvPr id="2424" name="Google Shape;2424;g10c9bbfca61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5" name="Google Shape;2425;g10c9bbfca61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6" name="Shape 2436"/>
        <p:cNvGrpSpPr/>
        <p:nvPr/>
      </p:nvGrpSpPr>
      <p:grpSpPr>
        <a:xfrm>
          <a:off x="0" y="0"/>
          <a:ext cx="0" cy="0"/>
          <a:chOff x="0" y="0"/>
          <a:chExt cx="0" cy="0"/>
        </a:xfrm>
      </p:grpSpPr>
      <p:sp>
        <p:nvSpPr>
          <p:cNvPr id="2437" name="Google Shape;2437;g10c9bbfca61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8" name="Google Shape;2438;g10c9bbfca61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9" name="Shape 2449"/>
        <p:cNvGrpSpPr/>
        <p:nvPr/>
      </p:nvGrpSpPr>
      <p:grpSpPr>
        <a:xfrm>
          <a:off x="0" y="0"/>
          <a:ext cx="0" cy="0"/>
          <a:chOff x="0" y="0"/>
          <a:chExt cx="0" cy="0"/>
        </a:xfrm>
      </p:grpSpPr>
      <p:sp>
        <p:nvSpPr>
          <p:cNvPr id="2450" name="Google Shape;2450;g10c9bbfca61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1" name="Google Shape;2451;g10c9bbfca61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0" name="Shape 2470"/>
        <p:cNvGrpSpPr/>
        <p:nvPr/>
      </p:nvGrpSpPr>
      <p:grpSpPr>
        <a:xfrm>
          <a:off x="0" y="0"/>
          <a:ext cx="0" cy="0"/>
          <a:chOff x="0" y="0"/>
          <a:chExt cx="0" cy="0"/>
        </a:xfrm>
      </p:grpSpPr>
      <p:sp>
        <p:nvSpPr>
          <p:cNvPr id="2471" name="Google Shape;2471;g156893880fd_0_9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2" name="Google Shape;2472;g156893880fd_0_9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1" name="Shape 2491"/>
        <p:cNvGrpSpPr/>
        <p:nvPr/>
      </p:nvGrpSpPr>
      <p:grpSpPr>
        <a:xfrm>
          <a:off x="0" y="0"/>
          <a:ext cx="0" cy="0"/>
          <a:chOff x="0" y="0"/>
          <a:chExt cx="0" cy="0"/>
        </a:xfrm>
      </p:grpSpPr>
      <p:sp>
        <p:nvSpPr>
          <p:cNvPr id="2492" name="Google Shape;2492;g10c9bbfca61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3" name="Google Shape;2493;g10c9bbfca61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5" name="Shape 2515"/>
        <p:cNvGrpSpPr/>
        <p:nvPr/>
      </p:nvGrpSpPr>
      <p:grpSpPr>
        <a:xfrm>
          <a:off x="0" y="0"/>
          <a:ext cx="0" cy="0"/>
          <a:chOff x="0" y="0"/>
          <a:chExt cx="0" cy="0"/>
        </a:xfrm>
      </p:grpSpPr>
      <p:sp>
        <p:nvSpPr>
          <p:cNvPr id="2516" name="Google Shape;2516;g156893880fd_0_2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7" name="Google Shape;2517;g156893880fd_0_2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6" name="Shape 2016"/>
        <p:cNvGrpSpPr/>
        <p:nvPr/>
      </p:nvGrpSpPr>
      <p:grpSpPr>
        <a:xfrm>
          <a:off x="0" y="0"/>
          <a:ext cx="0" cy="0"/>
          <a:chOff x="0" y="0"/>
          <a:chExt cx="0" cy="0"/>
        </a:xfrm>
      </p:grpSpPr>
      <p:sp>
        <p:nvSpPr>
          <p:cNvPr id="2017" name="Google Shape;2017;g10c9bbfca6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8" name="Google Shape;2018;g10c9bbfca6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0" name="Shape 2530"/>
        <p:cNvGrpSpPr/>
        <p:nvPr/>
      </p:nvGrpSpPr>
      <p:grpSpPr>
        <a:xfrm>
          <a:off x="0" y="0"/>
          <a:ext cx="0" cy="0"/>
          <a:chOff x="0" y="0"/>
          <a:chExt cx="0" cy="0"/>
        </a:xfrm>
      </p:grpSpPr>
      <p:sp>
        <p:nvSpPr>
          <p:cNvPr id="2531" name="Google Shape;2531;g10c9bbfca61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2" name="Google Shape;2532;g10c9bbfca61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7" name="Shape 2557"/>
        <p:cNvGrpSpPr/>
        <p:nvPr/>
      </p:nvGrpSpPr>
      <p:grpSpPr>
        <a:xfrm>
          <a:off x="0" y="0"/>
          <a:ext cx="0" cy="0"/>
          <a:chOff x="0" y="0"/>
          <a:chExt cx="0" cy="0"/>
        </a:xfrm>
      </p:grpSpPr>
      <p:sp>
        <p:nvSpPr>
          <p:cNvPr id="2558" name="Google Shape;2558;g156893880fd_0_2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9" name="Google Shape;2559;g156893880fd_0_2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0" name="Shape 2570"/>
        <p:cNvGrpSpPr/>
        <p:nvPr/>
      </p:nvGrpSpPr>
      <p:grpSpPr>
        <a:xfrm>
          <a:off x="0" y="0"/>
          <a:ext cx="0" cy="0"/>
          <a:chOff x="0" y="0"/>
          <a:chExt cx="0" cy="0"/>
        </a:xfrm>
      </p:grpSpPr>
      <p:sp>
        <p:nvSpPr>
          <p:cNvPr id="2571" name="Google Shape;2571;g156893880fd_0_2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2" name="Google Shape;2572;g156893880fd_0_2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9" name="Shape 2579"/>
        <p:cNvGrpSpPr/>
        <p:nvPr/>
      </p:nvGrpSpPr>
      <p:grpSpPr>
        <a:xfrm>
          <a:off x="0" y="0"/>
          <a:ext cx="0" cy="0"/>
          <a:chOff x="0" y="0"/>
          <a:chExt cx="0" cy="0"/>
        </a:xfrm>
      </p:grpSpPr>
      <p:sp>
        <p:nvSpPr>
          <p:cNvPr id="2580" name="Google Shape;2580;gfeff4fe9f1_0_10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1" name="Google Shape;2581;gfeff4fe9f1_0_10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5" name="Shape 2585"/>
        <p:cNvGrpSpPr/>
        <p:nvPr/>
      </p:nvGrpSpPr>
      <p:grpSpPr>
        <a:xfrm>
          <a:off x="0" y="0"/>
          <a:ext cx="0" cy="0"/>
          <a:chOff x="0" y="0"/>
          <a:chExt cx="0" cy="0"/>
        </a:xfrm>
      </p:grpSpPr>
      <p:sp>
        <p:nvSpPr>
          <p:cNvPr id="2586" name="Google Shape;2586;gfeff4fe9f1_0_10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7" name="Google Shape;2587;gfeff4fe9f1_0_10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1" name="Shape 2591"/>
        <p:cNvGrpSpPr/>
        <p:nvPr/>
      </p:nvGrpSpPr>
      <p:grpSpPr>
        <a:xfrm>
          <a:off x="0" y="0"/>
          <a:ext cx="0" cy="0"/>
          <a:chOff x="0" y="0"/>
          <a:chExt cx="0" cy="0"/>
        </a:xfrm>
      </p:grpSpPr>
      <p:sp>
        <p:nvSpPr>
          <p:cNvPr id="2592" name="Google Shape;2592;gfeff4fe9f1_0_10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3" name="Google Shape;2593;gfeff4fe9f1_0_10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7" name="Shape 2617"/>
        <p:cNvGrpSpPr/>
        <p:nvPr/>
      </p:nvGrpSpPr>
      <p:grpSpPr>
        <a:xfrm>
          <a:off x="0" y="0"/>
          <a:ext cx="0" cy="0"/>
          <a:chOff x="0" y="0"/>
          <a:chExt cx="0" cy="0"/>
        </a:xfrm>
      </p:grpSpPr>
      <p:sp>
        <p:nvSpPr>
          <p:cNvPr id="2618" name="Google Shape;2618;gfeff4fe9f1_0_100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9" name="Google Shape;2619;gfeff4fe9f1_0_100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3" name="Shape 2633"/>
        <p:cNvGrpSpPr/>
        <p:nvPr/>
      </p:nvGrpSpPr>
      <p:grpSpPr>
        <a:xfrm>
          <a:off x="0" y="0"/>
          <a:ext cx="0" cy="0"/>
          <a:chOff x="0" y="0"/>
          <a:chExt cx="0" cy="0"/>
        </a:xfrm>
      </p:grpSpPr>
      <p:sp>
        <p:nvSpPr>
          <p:cNvPr id="2634" name="Google Shape;2634;gfeff4fe9f1_0_10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5" name="Google Shape;2635;gfeff4fe9f1_0_10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0" name="Shape 2970"/>
        <p:cNvGrpSpPr/>
        <p:nvPr/>
      </p:nvGrpSpPr>
      <p:grpSpPr>
        <a:xfrm>
          <a:off x="0" y="0"/>
          <a:ext cx="0" cy="0"/>
          <a:chOff x="0" y="0"/>
          <a:chExt cx="0" cy="0"/>
        </a:xfrm>
      </p:grpSpPr>
      <p:sp>
        <p:nvSpPr>
          <p:cNvPr id="2971" name="Google Shape;2971;gfeff4fe9f1_0_10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2" name="Google Shape;2972;gfeff4fe9f1_0_10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4" name="Shape 8884"/>
        <p:cNvGrpSpPr/>
        <p:nvPr/>
      </p:nvGrpSpPr>
      <p:grpSpPr>
        <a:xfrm>
          <a:off x="0" y="0"/>
          <a:ext cx="0" cy="0"/>
          <a:chOff x="0" y="0"/>
          <a:chExt cx="0" cy="0"/>
        </a:xfrm>
      </p:grpSpPr>
      <p:sp>
        <p:nvSpPr>
          <p:cNvPr id="8885" name="Google Shape;8885;gfeff4fe9f1_0_16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6" name="Google Shape;8886;gfeff4fe9f1_0_16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0" name="Shape 2050"/>
        <p:cNvGrpSpPr/>
        <p:nvPr/>
      </p:nvGrpSpPr>
      <p:grpSpPr>
        <a:xfrm>
          <a:off x="0" y="0"/>
          <a:ext cx="0" cy="0"/>
          <a:chOff x="0" y="0"/>
          <a:chExt cx="0" cy="0"/>
        </a:xfrm>
      </p:grpSpPr>
      <p:sp>
        <p:nvSpPr>
          <p:cNvPr id="2051" name="Google Shape;2051;g10c9bbfca6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2" name="Google Shape;2052;g10c9bbfca6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1" name="Shape 9311"/>
        <p:cNvGrpSpPr/>
        <p:nvPr/>
      </p:nvGrpSpPr>
      <p:grpSpPr>
        <a:xfrm>
          <a:off x="0" y="0"/>
          <a:ext cx="0" cy="0"/>
          <a:chOff x="0" y="0"/>
          <a:chExt cx="0" cy="0"/>
        </a:xfrm>
      </p:grpSpPr>
      <p:sp>
        <p:nvSpPr>
          <p:cNvPr id="9312" name="Google Shape;9312;gfeff4fe9f1_0_167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3" name="Google Shape;9313;gfeff4fe9f1_0_16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4" name="Shape 9474"/>
        <p:cNvGrpSpPr/>
        <p:nvPr/>
      </p:nvGrpSpPr>
      <p:grpSpPr>
        <a:xfrm>
          <a:off x="0" y="0"/>
          <a:ext cx="0" cy="0"/>
          <a:chOff x="0" y="0"/>
          <a:chExt cx="0" cy="0"/>
        </a:xfrm>
      </p:grpSpPr>
      <p:sp>
        <p:nvSpPr>
          <p:cNvPr id="9475" name="Google Shape;9475;gfeff4fe9f1_0_16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6" name="Google Shape;9476;gfeff4fe9f1_0_16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6" name="Shape 9876"/>
        <p:cNvGrpSpPr/>
        <p:nvPr/>
      </p:nvGrpSpPr>
      <p:grpSpPr>
        <a:xfrm>
          <a:off x="0" y="0"/>
          <a:ext cx="0" cy="0"/>
          <a:chOff x="0" y="0"/>
          <a:chExt cx="0" cy="0"/>
        </a:xfrm>
      </p:grpSpPr>
      <p:sp>
        <p:nvSpPr>
          <p:cNvPr id="9877" name="Google Shape;9877;gfeff4fe9f1_0_17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8" name="Google Shape;9878;gfeff4fe9f1_0_17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7" name="Shape 10247"/>
        <p:cNvGrpSpPr/>
        <p:nvPr/>
      </p:nvGrpSpPr>
      <p:grpSpPr>
        <a:xfrm>
          <a:off x="0" y="0"/>
          <a:ext cx="0" cy="0"/>
          <a:chOff x="0" y="0"/>
          <a:chExt cx="0" cy="0"/>
        </a:xfrm>
      </p:grpSpPr>
      <p:sp>
        <p:nvSpPr>
          <p:cNvPr id="10248" name="Google Shape;10248;gfeff4fe9f1_0_17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9" name="Google Shape;10249;gfeff4fe9f1_0_17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9" name="Shape 10629"/>
        <p:cNvGrpSpPr/>
        <p:nvPr/>
      </p:nvGrpSpPr>
      <p:grpSpPr>
        <a:xfrm>
          <a:off x="0" y="0"/>
          <a:ext cx="0" cy="0"/>
          <a:chOff x="0" y="0"/>
          <a:chExt cx="0" cy="0"/>
        </a:xfrm>
      </p:grpSpPr>
      <p:sp>
        <p:nvSpPr>
          <p:cNvPr id="10630" name="Google Shape;10630;gfeff4fe9f1_0_180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1" name="Google Shape;10631;gfeff4fe9f1_0_18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0" name="Shape 11060"/>
        <p:cNvGrpSpPr/>
        <p:nvPr/>
      </p:nvGrpSpPr>
      <p:grpSpPr>
        <a:xfrm>
          <a:off x="0" y="0"/>
          <a:ext cx="0" cy="0"/>
          <a:chOff x="0" y="0"/>
          <a:chExt cx="0" cy="0"/>
        </a:xfrm>
      </p:grpSpPr>
      <p:sp>
        <p:nvSpPr>
          <p:cNvPr id="11061" name="Google Shape;11061;gfeff4fe9f1_0_18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2" name="Google Shape;11062;gfeff4fe9f1_0_18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3" name="Shape 11853"/>
        <p:cNvGrpSpPr/>
        <p:nvPr/>
      </p:nvGrpSpPr>
      <p:grpSpPr>
        <a:xfrm>
          <a:off x="0" y="0"/>
          <a:ext cx="0" cy="0"/>
          <a:chOff x="0" y="0"/>
          <a:chExt cx="0" cy="0"/>
        </a:xfrm>
      </p:grpSpPr>
      <p:sp>
        <p:nvSpPr>
          <p:cNvPr id="11854" name="Google Shape;11854;gfeff4fe9f1_0_19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55" name="Google Shape;11855;gfeff4fe9f1_0_19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4" name="Shape 12594"/>
        <p:cNvGrpSpPr/>
        <p:nvPr/>
      </p:nvGrpSpPr>
      <p:grpSpPr>
        <a:xfrm>
          <a:off x="0" y="0"/>
          <a:ext cx="0" cy="0"/>
          <a:chOff x="0" y="0"/>
          <a:chExt cx="0" cy="0"/>
        </a:xfrm>
      </p:grpSpPr>
      <p:sp>
        <p:nvSpPr>
          <p:cNvPr id="12595" name="Google Shape;12595;gfeff4fe9f1_0_200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96" name="Google Shape;12596;gfeff4fe9f1_0_200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87" name="Shape 13287"/>
        <p:cNvGrpSpPr/>
        <p:nvPr/>
      </p:nvGrpSpPr>
      <p:grpSpPr>
        <a:xfrm>
          <a:off x="0" y="0"/>
          <a:ext cx="0" cy="0"/>
          <a:chOff x="0" y="0"/>
          <a:chExt cx="0" cy="0"/>
        </a:xfrm>
      </p:grpSpPr>
      <p:sp>
        <p:nvSpPr>
          <p:cNvPr id="13288" name="Google Shape;13288;gfeff4fe9f1_0_20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89" name="Google Shape;13289;gfeff4fe9f1_0_20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9" name="Shape 13589"/>
        <p:cNvGrpSpPr/>
        <p:nvPr/>
      </p:nvGrpSpPr>
      <p:grpSpPr>
        <a:xfrm>
          <a:off x="0" y="0"/>
          <a:ext cx="0" cy="0"/>
          <a:chOff x="0" y="0"/>
          <a:chExt cx="0" cy="0"/>
        </a:xfrm>
      </p:grpSpPr>
      <p:sp>
        <p:nvSpPr>
          <p:cNvPr id="13590" name="Google Shape;13590;gfeff4fe9f1_0_21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91" name="Google Shape;13591;gfeff4fe9f1_0_21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4" name="Shape 2064"/>
        <p:cNvGrpSpPr/>
        <p:nvPr/>
      </p:nvGrpSpPr>
      <p:grpSpPr>
        <a:xfrm>
          <a:off x="0" y="0"/>
          <a:ext cx="0" cy="0"/>
          <a:chOff x="0" y="0"/>
          <a:chExt cx="0" cy="0"/>
        </a:xfrm>
      </p:grpSpPr>
      <p:sp>
        <p:nvSpPr>
          <p:cNvPr id="2065" name="Google Shape;2065;g156893880fd_0_1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6" name="Google Shape;2066;g156893880fd_0_1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9" name="Shape 14229"/>
        <p:cNvGrpSpPr/>
        <p:nvPr/>
      </p:nvGrpSpPr>
      <p:grpSpPr>
        <a:xfrm>
          <a:off x="0" y="0"/>
          <a:ext cx="0" cy="0"/>
          <a:chOff x="0" y="0"/>
          <a:chExt cx="0" cy="0"/>
        </a:xfrm>
      </p:grpSpPr>
      <p:sp>
        <p:nvSpPr>
          <p:cNvPr id="14230" name="Google Shape;14230;gfeff4fe9f1_0_23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31" name="Google Shape;14231;gfeff4fe9f1_0_23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2" name="Shape 2072"/>
        <p:cNvGrpSpPr/>
        <p:nvPr/>
      </p:nvGrpSpPr>
      <p:grpSpPr>
        <a:xfrm>
          <a:off x="0" y="0"/>
          <a:ext cx="0" cy="0"/>
          <a:chOff x="0" y="0"/>
          <a:chExt cx="0" cy="0"/>
        </a:xfrm>
      </p:grpSpPr>
      <p:sp>
        <p:nvSpPr>
          <p:cNvPr id="2073" name="Google Shape;2073;g10c9bbfca61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4" name="Google Shape;2074;g10c9bbfca61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6" name="Shape 2086"/>
        <p:cNvGrpSpPr/>
        <p:nvPr/>
      </p:nvGrpSpPr>
      <p:grpSpPr>
        <a:xfrm>
          <a:off x="0" y="0"/>
          <a:ext cx="0" cy="0"/>
          <a:chOff x="0" y="0"/>
          <a:chExt cx="0" cy="0"/>
        </a:xfrm>
      </p:grpSpPr>
      <p:sp>
        <p:nvSpPr>
          <p:cNvPr id="2087" name="Google Shape;2087;g10c9bbfca61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8" name="Google Shape;2088;g10c9bbfca61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2" name="Shape 2112"/>
        <p:cNvGrpSpPr/>
        <p:nvPr/>
      </p:nvGrpSpPr>
      <p:grpSpPr>
        <a:xfrm>
          <a:off x="0" y="0"/>
          <a:ext cx="0" cy="0"/>
          <a:chOff x="0" y="0"/>
          <a:chExt cx="0" cy="0"/>
        </a:xfrm>
      </p:grpSpPr>
      <p:sp>
        <p:nvSpPr>
          <p:cNvPr id="2113" name="Google Shape;2113;g156893880fd_0_18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4" name="Google Shape;2114;g156893880fd_0_18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0" name="Shape 2120"/>
        <p:cNvGrpSpPr/>
        <p:nvPr/>
      </p:nvGrpSpPr>
      <p:grpSpPr>
        <a:xfrm>
          <a:off x="0" y="0"/>
          <a:ext cx="0" cy="0"/>
          <a:chOff x="0" y="0"/>
          <a:chExt cx="0" cy="0"/>
        </a:xfrm>
      </p:grpSpPr>
      <p:sp>
        <p:nvSpPr>
          <p:cNvPr id="2121" name="Google Shape;2121;g1552522490c_0_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2" name="Google Shape;2122;g1552522490c_0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hyperlink" Target="https://bit.ly/3A1uf1Q"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grpSp>
        <p:nvGrpSpPr>
          <p:cNvPr id="10" name="Google Shape;10;p2"/>
          <p:cNvGrpSpPr/>
          <p:nvPr/>
        </p:nvGrpSpPr>
        <p:grpSpPr>
          <a:xfrm>
            <a:off x="3631984" y="-1145242"/>
            <a:ext cx="7418510" cy="3952111"/>
            <a:chOff x="233350" y="949250"/>
            <a:chExt cx="7137300" cy="3802300"/>
          </a:xfrm>
        </p:grpSpPr>
        <p:sp>
          <p:nvSpPr>
            <p:cNvPr id="11" name="Google Shape;11;p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 name="Google Shape;62;p2"/>
          <p:cNvGrpSpPr/>
          <p:nvPr/>
        </p:nvGrpSpPr>
        <p:grpSpPr>
          <a:xfrm>
            <a:off x="862884" y="740708"/>
            <a:ext cx="7418510" cy="3952111"/>
            <a:chOff x="233350" y="949250"/>
            <a:chExt cx="7137300" cy="3802300"/>
          </a:xfrm>
        </p:grpSpPr>
        <p:sp>
          <p:nvSpPr>
            <p:cNvPr id="63" name="Google Shape;63;p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4" name="Google Shape;114;p2"/>
          <p:cNvPicPr preferRelativeResize="0"/>
          <p:nvPr/>
        </p:nvPicPr>
        <p:blipFill>
          <a:blip r:embed="rId3">
            <a:alphaModFix amt="34000"/>
          </a:blip>
          <a:stretch>
            <a:fillRect/>
          </a:stretch>
        </p:blipFill>
        <p:spPr>
          <a:xfrm rot="10800000">
            <a:off x="-1" y="2657950"/>
            <a:ext cx="3998746" cy="2485548"/>
          </a:xfrm>
          <a:prstGeom prst="rect">
            <a:avLst/>
          </a:prstGeom>
          <a:noFill/>
          <a:ln>
            <a:noFill/>
          </a:ln>
        </p:spPr>
      </p:pic>
      <p:grpSp>
        <p:nvGrpSpPr>
          <p:cNvPr id="115" name="Google Shape;115;p2"/>
          <p:cNvGrpSpPr/>
          <p:nvPr/>
        </p:nvGrpSpPr>
        <p:grpSpPr>
          <a:xfrm>
            <a:off x="-2360366" y="3271308"/>
            <a:ext cx="7418510" cy="3952111"/>
            <a:chOff x="233350" y="949250"/>
            <a:chExt cx="7137300" cy="3802300"/>
          </a:xfrm>
        </p:grpSpPr>
        <p:sp>
          <p:nvSpPr>
            <p:cNvPr id="116" name="Google Shape;116;p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7" name="Google Shape;167;p2"/>
          <p:cNvPicPr preferRelativeResize="0"/>
          <p:nvPr/>
        </p:nvPicPr>
        <p:blipFill>
          <a:blip r:embed="rId3">
            <a:alphaModFix amt="33000"/>
          </a:blip>
          <a:stretch>
            <a:fillRect/>
          </a:stretch>
        </p:blipFill>
        <p:spPr>
          <a:xfrm>
            <a:off x="5145249" y="0"/>
            <a:ext cx="3998746" cy="2485548"/>
          </a:xfrm>
          <a:prstGeom prst="rect">
            <a:avLst/>
          </a:prstGeom>
          <a:noFill/>
          <a:ln>
            <a:noFill/>
          </a:ln>
        </p:spPr>
      </p:pic>
      <p:sp>
        <p:nvSpPr>
          <p:cNvPr id="168" name="Google Shape;168;p2"/>
          <p:cNvSpPr txBox="1"/>
          <p:nvPr>
            <p:ph type="ctrTitle"/>
          </p:nvPr>
        </p:nvSpPr>
        <p:spPr>
          <a:xfrm>
            <a:off x="1188725" y="1581825"/>
            <a:ext cx="6766500" cy="1388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5200"/>
              <a:buNone/>
              <a:defRPr sz="4600">
                <a:solidFill>
                  <a:schemeClr val="lt1"/>
                </a:solidFill>
              </a:defRPr>
            </a:lvl1pPr>
            <a:lvl2pPr lvl="1" algn="ctr">
              <a:lnSpc>
                <a:spcPct val="100000"/>
              </a:lnSpc>
              <a:spcBef>
                <a:spcPts val="0"/>
              </a:spcBef>
              <a:spcAft>
                <a:spcPts val="0"/>
              </a:spcAft>
              <a:buClr>
                <a:schemeClr val="lt1"/>
              </a:buClr>
              <a:buSzPts val="5200"/>
              <a:buNone/>
              <a:defRPr sz="5200">
                <a:solidFill>
                  <a:schemeClr val="lt1"/>
                </a:solidFill>
              </a:defRPr>
            </a:lvl2pPr>
            <a:lvl3pPr lvl="2" algn="ctr">
              <a:lnSpc>
                <a:spcPct val="100000"/>
              </a:lnSpc>
              <a:spcBef>
                <a:spcPts val="0"/>
              </a:spcBef>
              <a:spcAft>
                <a:spcPts val="0"/>
              </a:spcAft>
              <a:buClr>
                <a:schemeClr val="lt1"/>
              </a:buClr>
              <a:buSzPts val="5200"/>
              <a:buNone/>
              <a:defRPr sz="5200">
                <a:solidFill>
                  <a:schemeClr val="lt1"/>
                </a:solidFill>
              </a:defRPr>
            </a:lvl3pPr>
            <a:lvl4pPr lvl="3" algn="ctr">
              <a:lnSpc>
                <a:spcPct val="100000"/>
              </a:lnSpc>
              <a:spcBef>
                <a:spcPts val="0"/>
              </a:spcBef>
              <a:spcAft>
                <a:spcPts val="0"/>
              </a:spcAft>
              <a:buClr>
                <a:schemeClr val="lt1"/>
              </a:buClr>
              <a:buSzPts val="5200"/>
              <a:buNone/>
              <a:defRPr sz="5200">
                <a:solidFill>
                  <a:schemeClr val="lt1"/>
                </a:solidFill>
              </a:defRPr>
            </a:lvl4pPr>
            <a:lvl5pPr lvl="4" algn="ctr">
              <a:lnSpc>
                <a:spcPct val="100000"/>
              </a:lnSpc>
              <a:spcBef>
                <a:spcPts val="0"/>
              </a:spcBef>
              <a:spcAft>
                <a:spcPts val="0"/>
              </a:spcAft>
              <a:buClr>
                <a:schemeClr val="lt1"/>
              </a:buClr>
              <a:buSzPts val="5200"/>
              <a:buNone/>
              <a:defRPr sz="5200">
                <a:solidFill>
                  <a:schemeClr val="lt1"/>
                </a:solidFill>
              </a:defRPr>
            </a:lvl5pPr>
            <a:lvl6pPr lvl="5" algn="ctr">
              <a:lnSpc>
                <a:spcPct val="100000"/>
              </a:lnSpc>
              <a:spcBef>
                <a:spcPts val="0"/>
              </a:spcBef>
              <a:spcAft>
                <a:spcPts val="0"/>
              </a:spcAft>
              <a:buClr>
                <a:schemeClr val="lt1"/>
              </a:buClr>
              <a:buSzPts val="5200"/>
              <a:buNone/>
              <a:defRPr sz="5200">
                <a:solidFill>
                  <a:schemeClr val="lt1"/>
                </a:solidFill>
              </a:defRPr>
            </a:lvl6pPr>
            <a:lvl7pPr lvl="6" algn="ctr">
              <a:lnSpc>
                <a:spcPct val="100000"/>
              </a:lnSpc>
              <a:spcBef>
                <a:spcPts val="0"/>
              </a:spcBef>
              <a:spcAft>
                <a:spcPts val="0"/>
              </a:spcAft>
              <a:buClr>
                <a:schemeClr val="lt1"/>
              </a:buClr>
              <a:buSzPts val="5200"/>
              <a:buNone/>
              <a:defRPr sz="5200">
                <a:solidFill>
                  <a:schemeClr val="lt1"/>
                </a:solidFill>
              </a:defRPr>
            </a:lvl7pPr>
            <a:lvl8pPr lvl="7" algn="ctr">
              <a:lnSpc>
                <a:spcPct val="100000"/>
              </a:lnSpc>
              <a:spcBef>
                <a:spcPts val="0"/>
              </a:spcBef>
              <a:spcAft>
                <a:spcPts val="0"/>
              </a:spcAft>
              <a:buClr>
                <a:schemeClr val="lt1"/>
              </a:buClr>
              <a:buSzPts val="5200"/>
              <a:buNone/>
              <a:defRPr sz="5200">
                <a:solidFill>
                  <a:schemeClr val="lt1"/>
                </a:solidFill>
              </a:defRPr>
            </a:lvl8pPr>
            <a:lvl9pPr lvl="8" algn="ctr">
              <a:lnSpc>
                <a:spcPct val="100000"/>
              </a:lnSpc>
              <a:spcBef>
                <a:spcPts val="0"/>
              </a:spcBef>
              <a:spcAft>
                <a:spcPts val="0"/>
              </a:spcAft>
              <a:buClr>
                <a:schemeClr val="lt1"/>
              </a:buClr>
              <a:buSzPts val="5200"/>
              <a:buNone/>
              <a:defRPr sz="5200">
                <a:solidFill>
                  <a:schemeClr val="lt1"/>
                </a:solidFill>
              </a:defRPr>
            </a:lvl9pPr>
          </a:lstStyle>
          <a:p/>
        </p:txBody>
      </p:sp>
      <p:sp>
        <p:nvSpPr>
          <p:cNvPr id="169" name="Google Shape;169;p2"/>
          <p:cNvSpPr txBox="1"/>
          <p:nvPr>
            <p:ph idx="1" type="subTitle"/>
          </p:nvPr>
        </p:nvSpPr>
        <p:spPr>
          <a:xfrm>
            <a:off x="1594151" y="3198850"/>
            <a:ext cx="4139700" cy="40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accent4"/>
            </a:gs>
            <a:gs pos="0">
              <a:schemeClr val="accent5"/>
            </a:gs>
            <a:gs pos="100000">
              <a:schemeClr val="accent3"/>
            </a:gs>
          </a:gsLst>
          <a:path path="circle">
            <a:fillToRect b="50%" l="50%" r="50%" t="50%"/>
          </a:path>
          <a:tileRect/>
        </a:gradFill>
      </p:bgPr>
    </p:bg>
    <p:spTree>
      <p:nvGrpSpPr>
        <p:cNvPr id="540" name="Shape 540"/>
        <p:cNvGrpSpPr/>
        <p:nvPr/>
      </p:nvGrpSpPr>
      <p:grpSpPr>
        <a:xfrm>
          <a:off x="0" y="0"/>
          <a:ext cx="0" cy="0"/>
          <a:chOff x="0" y="0"/>
          <a:chExt cx="0" cy="0"/>
        </a:xfrm>
      </p:grpSpPr>
      <p:pic>
        <p:nvPicPr>
          <p:cNvPr id="541" name="Google Shape;541;p11"/>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pic>
        <p:nvPicPr>
          <p:cNvPr id="542" name="Google Shape;542;p11"/>
          <p:cNvPicPr preferRelativeResize="0"/>
          <p:nvPr/>
        </p:nvPicPr>
        <p:blipFill>
          <a:blip r:embed="rId2">
            <a:alphaModFix amt="31000"/>
          </a:blip>
          <a:stretch>
            <a:fillRect/>
          </a:stretch>
        </p:blipFill>
        <p:spPr>
          <a:xfrm>
            <a:off x="5145249" y="0"/>
            <a:ext cx="3998746" cy="2485548"/>
          </a:xfrm>
          <a:prstGeom prst="rect">
            <a:avLst/>
          </a:prstGeom>
          <a:noFill/>
          <a:ln>
            <a:noFill/>
          </a:ln>
        </p:spPr>
      </p:pic>
      <p:grpSp>
        <p:nvGrpSpPr>
          <p:cNvPr id="543" name="Google Shape;543;p11"/>
          <p:cNvGrpSpPr/>
          <p:nvPr/>
        </p:nvGrpSpPr>
        <p:grpSpPr>
          <a:xfrm>
            <a:off x="-825716" y="-1145242"/>
            <a:ext cx="7418510" cy="3952111"/>
            <a:chOff x="233350" y="949250"/>
            <a:chExt cx="7137300" cy="3802300"/>
          </a:xfrm>
        </p:grpSpPr>
        <p:sp>
          <p:nvSpPr>
            <p:cNvPr id="544" name="Google Shape;544;p1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95" name="Google Shape;595;p11"/>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596" name="Google Shape;596;p11"/>
          <p:cNvGrpSpPr/>
          <p:nvPr/>
        </p:nvGrpSpPr>
        <p:grpSpPr>
          <a:xfrm>
            <a:off x="2776259" y="3271308"/>
            <a:ext cx="7418510" cy="3952111"/>
            <a:chOff x="233350" y="949250"/>
            <a:chExt cx="7137300" cy="3802300"/>
          </a:xfrm>
        </p:grpSpPr>
        <p:sp>
          <p:nvSpPr>
            <p:cNvPr id="597" name="Google Shape;597;p1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11"/>
          <p:cNvGrpSpPr/>
          <p:nvPr/>
        </p:nvGrpSpPr>
        <p:grpSpPr>
          <a:xfrm>
            <a:off x="862884" y="740708"/>
            <a:ext cx="7418510" cy="3952111"/>
            <a:chOff x="233350" y="949250"/>
            <a:chExt cx="7137300" cy="3802300"/>
          </a:xfrm>
        </p:grpSpPr>
        <p:sp>
          <p:nvSpPr>
            <p:cNvPr id="649" name="Google Shape;649;p1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11"/>
          <p:cNvGrpSpPr/>
          <p:nvPr/>
        </p:nvGrpSpPr>
        <p:grpSpPr>
          <a:xfrm>
            <a:off x="-698787" y="1326437"/>
            <a:ext cx="9035113" cy="2606813"/>
            <a:chOff x="-1448741" y="445019"/>
            <a:chExt cx="9815441" cy="681306"/>
          </a:xfrm>
        </p:grpSpPr>
        <p:sp>
          <p:nvSpPr>
            <p:cNvPr id="701" name="Google Shape;701;p11"/>
            <p:cNvSpPr/>
            <p:nvPr/>
          </p:nvSpPr>
          <p:spPr>
            <a:xfrm>
              <a:off x="557400" y="445025"/>
              <a:ext cx="7809300" cy="681300"/>
            </a:xfrm>
            <a:prstGeom prst="parallelogram">
              <a:avLst>
                <a:gd fmla="val 2635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1"/>
            <p:cNvSpPr/>
            <p:nvPr/>
          </p:nvSpPr>
          <p:spPr>
            <a:xfrm>
              <a:off x="-1448741" y="445019"/>
              <a:ext cx="3072000" cy="681300"/>
            </a:xfrm>
            <a:prstGeom prst="parallelogram">
              <a:avLst>
                <a:gd fmla="val 26205" name="adj"/>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 name="Google Shape;703;p11"/>
          <p:cNvSpPr txBox="1"/>
          <p:nvPr>
            <p:ph hasCustomPrompt="1" type="title"/>
          </p:nvPr>
        </p:nvSpPr>
        <p:spPr>
          <a:xfrm>
            <a:off x="2044825" y="1558475"/>
            <a:ext cx="5054400" cy="1511100"/>
          </a:xfrm>
          <a:prstGeom prst="rect">
            <a:avLst/>
          </a:prstGeom>
        </p:spPr>
        <p:txBody>
          <a:bodyPr anchorCtr="0" anchor="t" bIns="91425" lIns="91425" spcFirstLastPara="1" rIns="91425" wrap="square" tIns="91425">
            <a:noAutofit/>
          </a:bodyPr>
          <a:lstStyle>
            <a:lvl1pPr lvl="0" algn="ctr">
              <a:spcBef>
                <a:spcPts val="0"/>
              </a:spcBef>
              <a:spcAft>
                <a:spcPts val="0"/>
              </a:spcAft>
              <a:buSzPts val="9600"/>
              <a:buNone/>
              <a:defRPr sz="96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04" name="Google Shape;704;p11"/>
          <p:cNvSpPr txBox="1"/>
          <p:nvPr>
            <p:ph idx="1" type="subTitle"/>
          </p:nvPr>
        </p:nvSpPr>
        <p:spPr>
          <a:xfrm>
            <a:off x="2044825" y="3202650"/>
            <a:ext cx="50544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None/>
              <a:defRPr sz="1600">
                <a:solidFill>
                  <a:schemeClr val="accent3"/>
                </a:solidFill>
              </a:defRPr>
            </a:lvl1pPr>
            <a:lvl2pPr lvl="1" rtl="0" algn="ctr">
              <a:lnSpc>
                <a:spcPct val="100000"/>
              </a:lnSpc>
              <a:spcBef>
                <a:spcPts val="0"/>
              </a:spcBef>
              <a:spcAft>
                <a:spcPts val="0"/>
              </a:spcAft>
              <a:buClr>
                <a:schemeClr val="accent3"/>
              </a:buClr>
              <a:buSzPts val="1400"/>
              <a:buNone/>
              <a:defRPr>
                <a:solidFill>
                  <a:schemeClr val="accent3"/>
                </a:solidFill>
              </a:defRPr>
            </a:lvl2pPr>
            <a:lvl3pPr lvl="2" rtl="0" algn="ctr">
              <a:lnSpc>
                <a:spcPct val="100000"/>
              </a:lnSpc>
              <a:spcBef>
                <a:spcPts val="0"/>
              </a:spcBef>
              <a:spcAft>
                <a:spcPts val="0"/>
              </a:spcAft>
              <a:buClr>
                <a:schemeClr val="accent3"/>
              </a:buClr>
              <a:buSzPts val="1400"/>
              <a:buNone/>
              <a:defRPr>
                <a:solidFill>
                  <a:schemeClr val="accent3"/>
                </a:solidFill>
              </a:defRPr>
            </a:lvl3pPr>
            <a:lvl4pPr lvl="3" rtl="0" algn="ctr">
              <a:lnSpc>
                <a:spcPct val="100000"/>
              </a:lnSpc>
              <a:spcBef>
                <a:spcPts val="0"/>
              </a:spcBef>
              <a:spcAft>
                <a:spcPts val="0"/>
              </a:spcAft>
              <a:buClr>
                <a:schemeClr val="accent3"/>
              </a:buClr>
              <a:buSzPts val="1400"/>
              <a:buNone/>
              <a:defRPr>
                <a:solidFill>
                  <a:schemeClr val="accent3"/>
                </a:solidFill>
              </a:defRPr>
            </a:lvl4pPr>
            <a:lvl5pPr lvl="4" rtl="0" algn="ctr">
              <a:lnSpc>
                <a:spcPct val="100000"/>
              </a:lnSpc>
              <a:spcBef>
                <a:spcPts val="0"/>
              </a:spcBef>
              <a:spcAft>
                <a:spcPts val="0"/>
              </a:spcAft>
              <a:buClr>
                <a:schemeClr val="accent3"/>
              </a:buClr>
              <a:buSzPts val="1400"/>
              <a:buNone/>
              <a:defRPr>
                <a:solidFill>
                  <a:schemeClr val="accent3"/>
                </a:solidFill>
              </a:defRPr>
            </a:lvl5pPr>
            <a:lvl6pPr lvl="5" rtl="0" algn="ctr">
              <a:lnSpc>
                <a:spcPct val="100000"/>
              </a:lnSpc>
              <a:spcBef>
                <a:spcPts val="0"/>
              </a:spcBef>
              <a:spcAft>
                <a:spcPts val="0"/>
              </a:spcAft>
              <a:buClr>
                <a:schemeClr val="accent3"/>
              </a:buClr>
              <a:buSzPts val="1400"/>
              <a:buNone/>
              <a:defRPr>
                <a:solidFill>
                  <a:schemeClr val="accent3"/>
                </a:solidFill>
              </a:defRPr>
            </a:lvl6pPr>
            <a:lvl7pPr lvl="6" rtl="0" algn="ctr">
              <a:lnSpc>
                <a:spcPct val="100000"/>
              </a:lnSpc>
              <a:spcBef>
                <a:spcPts val="0"/>
              </a:spcBef>
              <a:spcAft>
                <a:spcPts val="0"/>
              </a:spcAft>
              <a:buClr>
                <a:schemeClr val="accent3"/>
              </a:buClr>
              <a:buSzPts val="1400"/>
              <a:buNone/>
              <a:defRPr>
                <a:solidFill>
                  <a:schemeClr val="accent3"/>
                </a:solidFill>
              </a:defRPr>
            </a:lvl7pPr>
            <a:lvl8pPr lvl="7" rtl="0" algn="ctr">
              <a:lnSpc>
                <a:spcPct val="100000"/>
              </a:lnSpc>
              <a:spcBef>
                <a:spcPts val="0"/>
              </a:spcBef>
              <a:spcAft>
                <a:spcPts val="0"/>
              </a:spcAft>
              <a:buClr>
                <a:schemeClr val="accent3"/>
              </a:buClr>
              <a:buSzPts val="1400"/>
              <a:buNone/>
              <a:defRPr>
                <a:solidFill>
                  <a:schemeClr val="accent3"/>
                </a:solidFill>
              </a:defRPr>
            </a:lvl8pPr>
            <a:lvl9pPr lvl="8" rtl="0" algn="ctr">
              <a:lnSpc>
                <a:spcPct val="100000"/>
              </a:lnSpc>
              <a:spcBef>
                <a:spcPts val="0"/>
              </a:spcBef>
              <a:spcAft>
                <a:spcPts val="0"/>
              </a:spcAft>
              <a:buClr>
                <a:schemeClr val="accent3"/>
              </a:buClr>
              <a:buSzPts val="1400"/>
              <a:buNone/>
              <a:defRPr>
                <a:solidFill>
                  <a:schemeClr val="accent3"/>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05" name="Shape 70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gradFill>
          <a:gsLst>
            <a:gs pos="0">
              <a:schemeClr val="accent4"/>
            </a:gs>
            <a:gs pos="0">
              <a:schemeClr val="accent5"/>
            </a:gs>
            <a:gs pos="100000">
              <a:schemeClr val="accent3"/>
            </a:gs>
          </a:gsLst>
          <a:path path="circle">
            <a:fillToRect b="50%" l="50%" r="50%" t="50%"/>
          </a:path>
          <a:tileRect/>
        </a:gradFill>
      </p:bgPr>
    </p:bg>
    <p:spTree>
      <p:nvGrpSpPr>
        <p:cNvPr id="706" name="Shape 706"/>
        <p:cNvGrpSpPr/>
        <p:nvPr/>
      </p:nvGrpSpPr>
      <p:grpSpPr>
        <a:xfrm>
          <a:off x="0" y="0"/>
          <a:ext cx="0" cy="0"/>
          <a:chOff x="0" y="0"/>
          <a:chExt cx="0" cy="0"/>
        </a:xfrm>
      </p:grpSpPr>
      <p:pic>
        <p:nvPicPr>
          <p:cNvPr id="707" name="Google Shape;707;p13"/>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708" name="Google Shape;708;p13"/>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709" name="Google Shape;709;p13"/>
          <p:cNvPicPr preferRelativeResize="0"/>
          <p:nvPr/>
        </p:nvPicPr>
        <p:blipFill>
          <a:blip r:embed="rId3">
            <a:alphaModFix amt="31000"/>
          </a:blip>
          <a:stretch>
            <a:fillRect/>
          </a:stretch>
        </p:blipFill>
        <p:spPr>
          <a:xfrm>
            <a:off x="5145249" y="0"/>
            <a:ext cx="3998746" cy="2485548"/>
          </a:xfrm>
          <a:prstGeom prst="rect">
            <a:avLst/>
          </a:prstGeom>
          <a:noFill/>
          <a:ln>
            <a:noFill/>
          </a:ln>
        </p:spPr>
      </p:pic>
      <p:sp>
        <p:nvSpPr>
          <p:cNvPr id="710" name="Google Shape;71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11" name="Google Shape;711;p13"/>
          <p:cNvSpPr txBox="1"/>
          <p:nvPr>
            <p:ph hasCustomPrompt="1" idx="2" type="title"/>
          </p:nvPr>
        </p:nvSpPr>
        <p:spPr>
          <a:xfrm>
            <a:off x="755178" y="1583413"/>
            <a:ext cx="8556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2" name="Google Shape;712;p13"/>
          <p:cNvSpPr txBox="1"/>
          <p:nvPr>
            <p:ph idx="1" type="subTitle"/>
          </p:nvPr>
        </p:nvSpPr>
        <p:spPr>
          <a:xfrm>
            <a:off x="1700243" y="1807299"/>
            <a:ext cx="27246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3" name="Google Shape;713;p13"/>
          <p:cNvSpPr txBox="1"/>
          <p:nvPr>
            <p:ph hasCustomPrompt="1" idx="3" type="title"/>
          </p:nvPr>
        </p:nvSpPr>
        <p:spPr>
          <a:xfrm>
            <a:off x="755169" y="2687920"/>
            <a:ext cx="8556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4" name="Google Shape;714;p13"/>
          <p:cNvSpPr txBox="1"/>
          <p:nvPr>
            <p:ph idx="4" type="subTitle"/>
          </p:nvPr>
        </p:nvSpPr>
        <p:spPr>
          <a:xfrm>
            <a:off x="1700243" y="2933672"/>
            <a:ext cx="27246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5" name="Google Shape;715;p13"/>
          <p:cNvSpPr txBox="1"/>
          <p:nvPr>
            <p:ph hasCustomPrompt="1" idx="5" type="title"/>
          </p:nvPr>
        </p:nvSpPr>
        <p:spPr>
          <a:xfrm>
            <a:off x="755168" y="3835940"/>
            <a:ext cx="8556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6" name="Google Shape;716;p13"/>
          <p:cNvSpPr txBox="1"/>
          <p:nvPr>
            <p:ph idx="6" type="subTitle"/>
          </p:nvPr>
        </p:nvSpPr>
        <p:spPr>
          <a:xfrm>
            <a:off x="1700243" y="4061351"/>
            <a:ext cx="27246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7" name="Google Shape;717;p13"/>
          <p:cNvSpPr txBox="1"/>
          <p:nvPr>
            <p:ph hasCustomPrompt="1" idx="7" type="title"/>
          </p:nvPr>
        </p:nvSpPr>
        <p:spPr>
          <a:xfrm>
            <a:off x="4710688" y="1583375"/>
            <a:ext cx="8556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8" name="Google Shape;718;p13"/>
          <p:cNvSpPr txBox="1"/>
          <p:nvPr>
            <p:ph idx="8" type="subTitle"/>
          </p:nvPr>
        </p:nvSpPr>
        <p:spPr>
          <a:xfrm>
            <a:off x="5664228" y="1807299"/>
            <a:ext cx="27246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9" name="Google Shape;719;p13"/>
          <p:cNvSpPr txBox="1"/>
          <p:nvPr>
            <p:ph idx="9" type="subTitle"/>
          </p:nvPr>
        </p:nvSpPr>
        <p:spPr>
          <a:xfrm>
            <a:off x="1700243" y="1368500"/>
            <a:ext cx="2724600" cy="51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i="1" sz="2200">
                <a:latin typeface="Exo"/>
                <a:ea typeface="Exo"/>
                <a:cs typeface="Exo"/>
                <a:sym typeface="Ex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20" name="Google Shape;720;p13"/>
          <p:cNvSpPr txBox="1"/>
          <p:nvPr>
            <p:ph idx="13" type="subTitle"/>
          </p:nvPr>
        </p:nvSpPr>
        <p:spPr>
          <a:xfrm>
            <a:off x="1700243" y="2495321"/>
            <a:ext cx="2724600" cy="51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i="1" sz="2200">
                <a:latin typeface="Exo"/>
                <a:ea typeface="Exo"/>
                <a:cs typeface="Exo"/>
                <a:sym typeface="Ex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21" name="Google Shape;721;p13"/>
          <p:cNvSpPr txBox="1"/>
          <p:nvPr>
            <p:ph idx="14" type="subTitle"/>
          </p:nvPr>
        </p:nvSpPr>
        <p:spPr>
          <a:xfrm>
            <a:off x="1700243" y="3620950"/>
            <a:ext cx="2724600" cy="51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i="1" sz="2200">
                <a:latin typeface="Exo"/>
                <a:ea typeface="Exo"/>
                <a:cs typeface="Exo"/>
                <a:sym typeface="Ex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22" name="Google Shape;722;p13"/>
          <p:cNvSpPr txBox="1"/>
          <p:nvPr>
            <p:ph idx="15" type="subTitle"/>
          </p:nvPr>
        </p:nvSpPr>
        <p:spPr>
          <a:xfrm>
            <a:off x="5664229" y="1368500"/>
            <a:ext cx="2724600" cy="51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i="1" sz="2200">
                <a:latin typeface="Exo"/>
                <a:ea typeface="Exo"/>
                <a:cs typeface="Exo"/>
                <a:sym typeface="Ex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23" name="Google Shape;723;p13"/>
          <p:cNvSpPr txBox="1"/>
          <p:nvPr>
            <p:ph hasCustomPrompt="1" idx="16" type="title"/>
          </p:nvPr>
        </p:nvSpPr>
        <p:spPr>
          <a:xfrm>
            <a:off x="4710677" y="2687875"/>
            <a:ext cx="8556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4" name="Google Shape;724;p13"/>
          <p:cNvSpPr txBox="1"/>
          <p:nvPr>
            <p:ph idx="17" type="subTitle"/>
          </p:nvPr>
        </p:nvSpPr>
        <p:spPr>
          <a:xfrm>
            <a:off x="5664228" y="2934339"/>
            <a:ext cx="27246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5" name="Google Shape;725;p13"/>
          <p:cNvSpPr txBox="1"/>
          <p:nvPr>
            <p:ph idx="18" type="subTitle"/>
          </p:nvPr>
        </p:nvSpPr>
        <p:spPr>
          <a:xfrm>
            <a:off x="5664232" y="2494726"/>
            <a:ext cx="2724600" cy="51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i="1" sz="2200">
                <a:latin typeface="Exo"/>
                <a:ea typeface="Exo"/>
                <a:cs typeface="Exo"/>
                <a:sym typeface="Ex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
    <p:bg>
      <p:bgPr>
        <a:gradFill>
          <a:gsLst>
            <a:gs pos="0">
              <a:schemeClr val="accent4"/>
            </a:gs>
            <a:gs pos="0">
              <a:schemeClr val="accent5"/>
            </a:gs>
            <a:gs pos="100000">
              <a:schemeClr val="accent3"/>
            </a:gs>
          </a:gsLst>
          <a:path path="circle">
            <a:fillToRect b="50%" l="50%" r="50%" t="50%"/>
          </a:path>
          <a:tileRect/>
        </a:gradFill>
      </p:bgPr>
    </p:bg>
    <p:spTree>
      <p:nvGrpSpPr>
        <p:cNvPr id="726" name="Shape 726"/>
        <p:cNvGrpSpPr/>
        <p:nvPr/>
      </p:nvGrpSpPr>
      <p:grpSpPr>
        <a:xfrm>
          <a:off x="0" y="0"/>
          <a:ext cx="0" cy="0"/>
          <a:chOff x="0" y="0"/>
          <a:chExt cx="0" cy="0"/>
        </a:xfrm>
      </p:grpSpPr>
      <p:pic>
        <p:nvPicPr>
          <p:cNvPr id="727" name="Google Shape;727;p14"/>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pic>
        <p:nvPicPr>
          <p:cNvPr id="728" name="Google Shape;728;p14"/>
          <p:cNvPicPr preferRelativeResize="0"/>
          <p:nvPr/>
        </p:nvPicPr>
        <p:blipFill>
          <a:blip r:embed="rId2">
            <a:alphaModFix amt="31000"/>
          </a:blip>
          <a:stretch>
            <a:fillRect/>
          </a:stretch>
        </p:blipFill>
        <p:spPr>
          <a:xfrm>
            <a:off x="5145249" y="0"/>
            <a:ext cx="3998746" cy="2485548"/>
          </a:xfrm>
          <a:prstGeom prst="rect">
            <a:avLst/>
          </a:prstGeom>
          <a:noFill/>
          <a:ln>
            <a:noFill/>
          </a:ln>
        </p:spPr>
      </p:pic>
      <p:pic>
        <p:nvPicPr>
          <p:cNvPr id="729" name="Google Shape;729;p14"/>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730" name="Google Shape;730;p14"/>
          <p:cNvGrpSpPr/>
          <p:nvPr/>
        </p:nvGrpSpPr>
        <p:grpSpPr>
          <a:xfrm>
            <a:off x="-2360366" y="3271308"/>
            <a:ext cx="7418510" cy="3952111"/>
            <a:chOff x="233350" y="949250"/>
            <a:chExt cx="7137300" cy="3802300"/>
          </a:xfrm>
        </p:grpSpPr>
        <p:sp>
          <p:nvSpPr>
            <p:cNvPr id="731" name="Google Shape;731;p1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82" name="Google Shape;782;p14"/>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783" name="Google Shape;783;p14"/>
          <p:cNvGrpSpPr/>
          <p:nvPr/>
        </p:nvGrpSpPr>
        <p:grpSpPr>
          <a:xfrm>
            <a:off x="3631984" y="-1145242"/>
            <a:ext cx="7418510" cy="3952111"/>
            <a:chOff x="233350" y="949250"/>
            <a:chExt cx="7137300" cy="3802300"/>
          </a:xfrm>
        </p:grpSpPr>
        <p:sp>
          <p:nvSpPr>
            <p:cNvPr id="784" name="Google Shape;784;p1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 name="Google Shape;835;p14"/>
          <p:cNvGrpSpPr/>
          <p:nvPr/>
        </p:nvGrpSpPr>
        <p:grpSpPr>
          <a:xfrm>
            <a:off x="862884" y="740708"/>
            <a:ext cx="7418510" cy="3952111"/>
            <a:chOff x="233350" y="949250"/>
            <a:chExt cx="7137300" cy="3802300"/>
          </a:xfrm>
        </p:grpSpPr>
        <p:sp>
          <p:nvSpPr>
            <p:cNvPr id="836" name="Google Shape;836;p1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 name="Google Shape;887;p14"/>
          <p:cNvSpPr txBox="1"/>
          <p:nvPr>
            <p:ph type="title"/>
          </p:nvPr>
        </p:nvSpPr>
        <p:spPr>
          <a:xfrm>
            <a:off x="2009225" y="2151300"/>
            <a:ext cx="50334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000"/>
              <a:buNone/>
              <a:defRPr sz="5000">
                <a:solidFill>
                  <a:schemeClr val="lt2"/>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888" name="Google Shape;888;p14"/>
          <p:cNvSpPr txBox="1"/>
          <p:nvPr>
            <p:ph hasCustomPrompt="1" idx="2" type="title"/>
          </p:nvPr>
        </p:nvSpPr>
        <p:spPr>
          <a:xfrm>
            <a:off x="841325" y="1517575"/>
            <a:ext cx="1184100" cy="890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89" name="Google Shape;889;p14"/>
          <p:cNvSpPr txBox="1"/>
          <p:nvPr>
            <p:ph idx="1" type="subTitle"/>
          </p:nvPr>
        </p:nvSpPr>
        <p:spPr>
          <a:xfrm>
            <a:off x="2009225" y="3226650"/>
            <a:ext cx="5033400" cy="41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_1">
    <p:bg>
      <p:bgPr>
        <a:gradFill>
          <a:gsLst>
            <a:gs pos="0">
              <a:schemeClr val="accent4"/>
            </a:gs>
            <a:gs pos="0">
              <a:schemeClr val="accent5"/>
            </a:gs>
            <a:gs pos="100000">
              <a:schemeClr val="accent3"/>
            </a:gs>
          </a:gsLst>
          <a:path path="circle">
            <a:fillToRect b="50%" l="50%" r="50%" t="50%"/>
          </a:path>
          <a:tileRect/>
        </a:gradFill>
      </p:bgPr>
    </p:bg>
    <p:spTree>
      <p:nvGrpSpPr>
        <p:cNvPr id="890" name="Shape 890"/>
        <p:cNvGrpSpPr/>
        <p:nvPr/>
      </p:nvGrpSpPr>
      <p:grpSpPr>
        <a:xfrm>
          <a:off x="0" y="0"/>
          <a:ext cx="0" cy="0"/>
          <a:chOff x="0" y="0"/>
          <a:chExt cx="0" cy="0"/>
        </a:xfrm>
      </p:grpSpPr>
      <p:pic>
        <p:nvPicPr>
          <p:cNvPr id="891" name="Google Shape;891;p15"/>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pic>
        <p:nvPicPr>
          <p:cNvPr id="892" name="Google Shape;892;p15"/>
          <p:cNvPicPr preferRelativeResize="0"/>
          <p:nvPr/>
        </p:nvPicPr>
        <p:blipFill>
          <a:blip r:embed="rId2">
            <a:alphaModFix amt="31000"/>
          </a:blip>
          <a:stretch>
            <a:fillRect/>
          </a:stretch>
        </p:blipFill>
        <p:spPr>
          <a:xfrm>
            <a:off x="5145249" y="0"/>
            <a:ext cx="3998746" cy="2485548"/>
          </a:xfrm>
          <a:prstGeom prst="rect">
            <a:avLst/>
          </a:prstGeom>
          <a:noFill/>
          <a:ln>
            <a:noFill/>
          </a:ln>
        </p:spPr>
      </p:pic>
      <p:pic>
        <p:nvPicPr>
          <p:cNvPr id="893" name="Google Shape;893;p15"/>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894" name="Google Shape;894;p15"/>
          <p:cNvGrpSpPr/>
          <p:nvPr/>
        </p:nvGrpSpPr>
        <p:grpSpPr>
          <a:xfrm>
            <a:off x="-2360366" y="3271308"/>
            <a:ext cx="7418510" cy="3952111"/>
            <a:chOff x="233350" y="949250"/>
            <a:chExt cx="7137300" cy="3802300"/>
          </a:xfrm>
        </p:grpSpPr>
        <p:sp>
          <p:nvSpPr>
            <p:cNvPr id="895" name="Google Shape;895;p1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46" name="Google Shape;946;p15"/>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947" name="Google Shape;947;p15"/>
          <p:cNvGrpSpPr/>
          <p:nvPr/>
        </p:nvGrpSpPr>
        <p:grpSpPr>
          <a:xfrm>
            <a:off x="3631984" y="-1145242"/>
            <a:ext cx="7418510" cy="3952111"/>
            <a:chOff x="233350" y="949250"/>
            <a:chExt cx="7137300" cy="3802300"/>
          </a:xfrm>
        </p:grpSpPr>
        <p:sp>
          <p:nvSpPr>
            <p:cNvPr id="948" name="Google Shape;948;p1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 name="Google Shape;999;p15"/>
          <p:cNvGrpSpPr/>
          <p:nvPr/>
        </p:nvGrpSpPr>
        <p:grpSpPr>
          <a:xfrm>
            <a:off x="862884" y="740708"/>
            <a:ext cx="7418510" cy="3952111"/>
            <a:chOff x="233350" y="949250"/>
            <a:chExt cx="7137300" cy="3802300"/>
          </a:xfrm>
        </p:grpSpPr>
        <p:sp>
          <p:nvSpPr>
            <p:cNvPr id="1000" name="Google Shape;1000;p1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 name="Google Shape;1051;p15"/>
          <p:cNvSpPr txBox="1"/>
          <p:nvPr>
            <p:ph type="title"/>
          </p:nvPr>
        </p:nvSpPr>
        <p:spPr>
          <a:xfrm>
            <a:off x="1597925" y="2208950"/>
            <a:ext cx="5551500" cy="841800"/>
          </a:xfrm>
          <a:prstGeom prst="rect">
            <a:avLst/>
          </a:prstGeom>
        </p:spPr>
        <p:txBody>
          <a:bodyPr anchorCtr="0" anchor="t" bIns="91425" lIns="91425" spcFirstLastPara="1" rIns="91425" wrap="square" tIns="91425">
            <a:noAutofit/>
          </a:bodyPr>
          <a:lstStyle>
            <a:lvl1pPr lvl="0" rtl="0">
              <a:spcBef>
                <a:spcPts val="0"/>
              </a:spcBef>
              <a:spcAft>
                <a:spcPts val="0"/>
              </a:spcAft>
              <a:buSzPts val="5000"/>
              <a:buNone/>
              <a:defRPr sz="5000">
                <a:solidFill>
                  <a:schemeClr val="lt2"/>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052" name="Google Shape;1052;p15"/>
          <p:cNvSpPr txBox="1"/>
          <p:nvPr>
            <p:ph hasCustomPrompt="1" idx="2" type="title"/>
          </p:nvPr>
        </p:nvSpPr>
        <p:spPr>
          <a:xfrm>
            <a:off x="2352975" y="1130000"/>
            <a:ext cx="1184100" cy="890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053" name="Google Shape;1053;p15"/>
          <p:cNvSpPr txBox="1"/>
          <p:nvPr>
            <p:ph idx="1" type="subTitle"/>
          </p:nvPr>
        </p:nvSpPr>
        <p:spPr>
          <a:xfrm>
            <a:off x="2152425" y="3270613"/>
            <a:ext cx="4705200" cy="41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_1_1">
    <p:bg>
      <p:bgPr>
        <a:gradFill>
          <a:gsLst>
            <a:gs pos="0">
              <a:schemeClr val="dk2"/>
            </a:gs>
            <a:gs pos="100000">
              <a:schemeClr val="dk1"/>
            </a:gs>
          </a:gsLst>
          <a:path path="circle">
            <a:fillToRect b="50%" l="50%" r="50%" t="50%"/>
          </a:path>
          <a:tileRect/>
        </a:gradFill>
      </p:bgPr>
    </p:bg>
    <p:spTree>
      <p:nvGrpSpPr>
        <p:cNvPr id="1054" name="Shape 1054"/>
        <p:cNvGrpSpPr/>
        <p:nvPr/>
      </p:nvGrpSpPr>
      <p:grpSpPr>
        <a:xfrm>
          <a:off x="0" y="0"/>
          <a:ext cx="0" cy="0"/>
          <a:chOff x="0" y="0"/>
          <a:chExt cx="0" cy="0"/>
        </a:xfrm>
      </p:grpSpPr>
      <p:pic>
        <p:nvPicPr>
          <p:cNvPr id="1055" name="Google Shape;1055;p16"/>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grpSp>
        <p:nvGrpSpPr>
          <p:cNvPr id="1056" name="Google Shape;1056;p16"/>
          <p:cNvGrpSpPr/>
          <p:nvPr/>
        </p:nvGrpSpPr>
        <p:grpSpPr>
          <a:xfrm>
            <a:off x="3631984" y="-1145242"/>
            <a:ext cx="7418510" cy="3952111"/>
            <a:chOff x="233350" y="949250"/>
            <a:chExt cx="7137300" cy="3802300"/>
          </a:xfrm>
        </p:grpSpPr>
        <p:sp>
          <p:nvSpPr>
            <p:cNvPr id="1057" name="Google Shape;1057;p1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16"/>
          <p:cNvGrpSpPr/>
          <p:nvPr/>
        </p:nvGrpSpPr>
        <p:grpSpPr>
          <a:xfrm>
            <a:off x="862884" y="740708"/>
            <a:ext cx="7418510" cy="3952111"/>
            <a:chOff x="233350" y="949250"/>
            <a:chExt cx="7137300" cy="3802300"/>
          </a:xfrm>
        </p:grpSpPr>
        <p:sp>
          <p:nvSpPr>
            <p:cNvPr id="1109" name="Google Shape;1109;p1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60" name="Google Shape;1160;p16"/>
          <p:cNvPicPr preferRelativeResize="0"/>
          <p:nvPr/>
        </p:nvPicPr>
        <p:blipFill>
          <a:blip r:embed="rId3">
            <a:alphaModFix amt="34000"/>
          </a:blip>
          <a:stretch>
            <a:fillRect/>
          </a:stretch>
        </p:blipFill>
        <p:spPr>
          <a:xfrm rot="10800000">
            <a:off x="-1" y="2657950"/>
            <a:ext cx="3998746" cy="2485548"/>
          </a:xfrm>
          <a:prstGeom prst="rect">
            <a:avLst/>
          </a:prstGeom>
          <a:noFill/>
          <a:ln>
            <a:noFill/>
          </a:ln>
        </p:spPr>
      </p:pic>
      <p:grpSp>
        <p:nvGrpSpPr>
          <p:cNvPr id="1161" name="Google Shape;1161;p16"/>
          <p:cNvGrpSpPr/>
          <p:nvPr/>
        </p:nvGrpSpPr>
        <p:grpSpPr>
          <a:xfrm>
            <a:off x="-2360366" y="3271308"/>
            <a:ext cx="7418510" cy="3952111"/>
            <a:chOff x="233350" y="949250"/>
            <a:chExt cx="7137300" cy="3802300"/>
          </a:xfrm>
        </p:grpSpPr>
        <p:sp>
          <p:nvSpPr>
            <p:cNvPr id="1162" name="Google Shape;1162;p1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13" name="Google Shape;1213;p16"/>
          <p:cNvPicPr preferRelativeResize="0"/>
          <p:nvPr/>
        </p:nvPicPr>
        <p:blipFill>
          <a:blip r:embed="rId3">
            <a:alphaModFix amt="33000"/>
          </a:blip>
          <a:stretch>
            <a:fillRect/>
          </a:stretch>
        </p:blipFill>
        <p:spPr>
          <a:xfrm>
            <a:off x="5145249" y="0"/>
            <a:ext cx="3998746" cy="2485548"/>
          </a:xfrm>
          <a:prstGeom prst="rect">
            <a:avLst/>
          </a:prstGeom>
          <a:noFill/>
          <a:ln>
            <a:noFill/>
          </a:ln>
        </p:spPr>
      </p:pic>
      <p:sp>
        <p:nvSpPr>
          <p:cNvPr id="1214" name="Google Shape;1214;p16"/>
          <p:cNvSpPr txBox="1"/>
          <p:nvPr>
            <p:ph type="title"/>
          </p:nvPr>
        </p:nvSpPr>
        <p:spPr>
          <a:xfrm>
            <a:off x="1597925" y="2208950"/>
            <a:ext cx="6302400" cy="841800"/>
          </a:xfrm>
          <a:prstGeom prst="rect">
            <a:avLst/>
          </a:prstGeom>
        </p:spPr>
        <p:txBody>
          <a:bodyPr anchorCtr="0" anchor="t" bIns="91425" lIns="91425" spcFirstLastPara="1" rIns="91425" wrap="square" tIns="91425">
            <a:noAutofit/>
          </a:bodyPr>
          <a:lstStyle>
            <a:lvl1pPr lvl="0" rtl="0">
              <a:spcBef>
                <a:spcPts val="0"/>
              </a:spcBef>
              <a:spcAft>
                <a:spcPts val="0"/>
              </a:spcAft>
              <a:buSzPts val="5000"/>
              <a:buNone/>
              <a:defRPr sz="5000">
                <a:solidFill>
                  <a:schemeClr val="lt2"/>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215" name="Google Shape;1215;p16"/>
          <p:cNvSpPr txBox="1"/>
          <p:nvPr>
            <p:ph hasCustomPrompt="1" idx="2" type="title"/>
          </p:nvPr>
        </p:nvSpPr>
        <p:spPr>
          <a:xfrm>
            <a:off x="2368650" y="1129975"/>
            <a:ext cx="1184100" cy="890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216" name="Google Shape;1216;p16"/>
          <p:cNvSpPr txBox="1"/>
          <p:nvPr>
            <p:ph idx="1" type="subTitle"/>
          </p:nvPr>
        </p:nvSpPr>
        <p:spPr>
          <a:xfrm>
            <a:off x="2152425" y="3270613"/>
            <a:ext cx="4705200" cy="41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2_1_1_1">
    <p:bg>
      <p:bgPr>
        <a:gradFill>
          <a:gsLst>
            <a:gs pos="0">
              <a:schemeClr val="accent4"/>
            </a:gs>
            <a:gs pos="0">
              <a:schemeClr val="accent5"/>
            </a:gs>
            <a:gs pos="100000">
              <a:schemeClr val="accent3"/>
            </a:gs>
          </a:gsLst>
          <a:path path="circle">
            <a:fillToRect b="50%" l="50%" r="50%" t="50%"/>
          </a:path>
          <a:tileRect/>
        </a:gradFill>
      </p:bgPr>
    </p:bg>
    <p:spTree>
      <p:nvGrpSpPr>
        <p:cNvPr id="1217" name="Shape 1217"/>
        <p:cNvGrpSpPr/>
        <p:nvPr/>
      </p:nvGrpSpPr>
      <p:grpSpPr>
        <a:xfrm>
          <a:off x="0" y="0"/>
          <a:ext cx="0" cy="0"/>
          <a:chOff x="0" y="0"/>
          <a:chExt cx="0" cy="0"/>
        </a:xfrm>
      </p:grpSpPr>
      <p:pic>
        <p:nvPicPr>
          <p:cNvPr id="1218" name="Google Shape;1218;p17"/>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pic>
        <p:nvPicPr>
          <p:cNvPr id="1219" name="Google Shape;1219;p17"/>
          <p:cNvPicPr preferRelativeResize="0"/>
          <p:nvPr/>
        </p:nvPicPr>
        <p:blipFill>
          <a:blip r:embed="rId2">
            <a:alphaModFix amt="31000"/>
          </a:blip>
          <a:stretch>
            <a:fillRect/>
          </a:stretch>
        </p:blipFill>
        <p:spPr>
          <a:xfrm>
            <a:off x="5145249" y="0"/>
            <a:ext cx="3998746" cy="2485548"/>
          </a:xfrm>
          <a:prstGeom prst="rect">
            <a:avLst/>
          </a:prstGeom>
          <a:noFill/>
          <a:ln>
            <a:noFill/>
          </a:ln>
        </p:spPr>
      </p:pic>
      <p:pic>
        <p:nvPicPr>
          <p:cNvPr id="1220" name="Google Shape;1220;p17"/>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1221" name="Google Shape;1221;p17"/>
          <p:cNvGrpSpPr/>
          <p:nvPr/>
        </p:nvGrpSpPr>
        <p:grpSpPr>
          <a:xfrm>
            <a:off x="3631984" y="-1145242"/>
            <a:ext cx="7418510" cy="3952111"/>
            <a:chOff x="233350" y="949250"/>
            <a:chExt cx="7137300" cy="3802300"/>
          </a:xfrm>
        </p:grpSpPr>
        <p:sp>
          <p:nvSpPr>
            <p:cNvPr id="1222" name="Google Shape;1222;p1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 name="Google Shape;1273;p17"/>
          <p:cNvGrpSpPr/>
          <p:nvPr/>
        </p:nvGrpSpPr>
        <p:grpSpPr>
          <a:xfrm>
            <a:off x="862884" y="740708"/>
            <a:ext cx="7418510" cy="3952111"/>
            <a:chOff x="233350" y="949250"/>
            <a:chExt cx="7137300" cy="3802300"/>
          </a:xfrm>
        </p:grpSpPr>
        <p:sp>
          <p:nvSpPr>
            <p:cNvPr id="1274" name="Google Shape;1274;p1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25" name="Google Shape;1325;p17"/>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1326" name="Google Shape;1326;p17"/>
          <p:cNvGrpSpPr/>
          <p:nvPr/>
        </p:nvGrpSpPr>
        <p:grpSpPr>
          <a:xfrm>
            <a:off x="-2360366" y="3271308"/>
            <a:ext cx="7418510" cy="3952111"/>
            <a:chOff x="233350" y="949250"/>
            <a:chExt cx="7137300" cy="3802300"/>
          </a:xfrm>
        </p:grpSpPr>
        <p:sp>
          <p:nvSpPr>
            <p:cNvPr id="1327" name="Google Shape;1327;p1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8" name="Google Shape;1378;p17"/>
          <p:cNvSpPr txBox="1"/>
          <p:nvPr>
            <p:ph type="title"/>
          </p:nvPr>
        </p:nvSpPr>
        <p:spPr>
          <a:xfrm>
            <a:off x="1420800" y="2208950"/>
            <a:ext cx="63024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000"/>
              <a:buNone/>
              <a:defRPr sz="5000">
                <a:solidFill>
                  <a:schemeClr val="lt2"/>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379" name="Google Shape;1379;p17"/>
          <p:cNvSpPr txBox="1"/>
          <p:nvPr>
            <p:ph hasCustomPrompt="1" idx="2" type="title"/>
          </p:nvPr>
        </p:nvSpPr>
        <p:spPr>
          <a:xfrm>
            <a:off x="3979950" y="1130000"/>
            <a:ext cx="1184100" cy="890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80" name="Google Shape;1380;p17"/>
          <p:cNvSpPr txBox="1"/>
          <p:nvPr>
            <p:ph idx="1" type="subTitle"/>
          </p:nvPr>
        </p:nvSpPr>
        <p:spPr>
          <a:xfrm>
            <a:off x="2219400" y="3270613"/>
            <a:ext cx="4705200" cy="41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gradFill>
          <a:gsLst>
            <a:gs pos="0">
              <a:schemeClr val="accent4"/>
            </a:gs>
            <a:gs pos="0">
              <a:schemeClr val="accent5"/>
            </a:gs>
            <a:gs pos="100000">
              <a:schemeClr val="accent3"/>
            </a:gs>
          </a:gsLst>
          <a:path path="circle">
            <a:fillToRect b="50%" l="50%" r="50%" t="50%"/>
          </a:path>
          <a:tileRect/>
        </a:gradFill>
      </p:bgPr>
    </p:bg>
    <p:spTree>
      <p:nvGrpSpPr>
        <p:cNvPr id="1381" name="Shape 1381"/>
        <p:cNvGrpSpPr/>
        <p:nvPr/>
      </p:nvGrpSpPr>
      <p:grpSpPr>
        <a:xfrm>
          <a:off x="0" y="0"/>
          <a:ext cx="0" cy="0"/>
          <a:chOff x="0" y="0"/>
          <a:chExt cx="0" cy="0"/>
        </a:xfrm>
      </p:grpSpPr>
      <p:pic>
        <p:nvPicPr>
          <p:cNvPr id="1382" name="Google Shape;1382;p18"/>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1383" name="Google Shape;1383;p18"/>
          <p:cNvPicPr preferRelativeResize="0"/>
          <p:nvPr/>
        </p:nvPicPr>
        <p:blipFill>
          <a:blip r:embed="rId3">
            <a:alphaModFix amt="31000"/>
          </a:blip>
          <a:stretch>
            <a:fillRect/>
          </a:stretch>
        </p:blipFill>
        <p:spPr>
          <a:xfrm>
            <a:off x="5145249" y="0"/>
            <a:ext cx="3998746" cy="2485548"/>
          </a:xfrm>
          <a:prstGeom prst="rect">
            <a:avLst/>
          </a:prstGeom>
          <a:noFill/>
          <a:ln>
            <a:noFill/>
          </a:ln>
        </p:spPr>
      </p:pic>
      <p:grpSp>
        <p:nvGrpSpPr>
          <p:cNvPr id="1384" name="Google Shape;1384;p18"/>
          <p:cNvGrpSpPr/>
          <p:nvPr/>
        </p:nvGrpSpPr>
        <p:grpSpPr>
          <a:xfrm>
            <a:off x="4306859" y="3271308"/>
            <a:ext cx="7418510" cy="3952111"/>
            <a:chOff x="233350" y="949250"/>
            <a:chExt cx="7137300" cy="3802300"/>
          </a:xfrm>
        </p:grpSpPr>
        <p:sp>
          <p:nvSpPr>
            <p:cNvPr id="1385" name="Google Shape;1385;p1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36" name="Google Shape;1436;p18"/>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1437" name="Google Shape;1437;p18"/>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grpSp>
        <p:nvGrpSpPr>
          <p:cNvPr id="1438" name="Google Shape;1438;p18"/>
          <p:cNvGrpSpPr/>
          <p:nvPr/>
        </p:nvGrpSpPr>
        <p:grpSpPr>
          <a:xfrm>
            <a:off x="-1177041" y="-1145242"/>
            <a:ext cx="7418510" cy="3952111"/>
            <a:chOff x="233350" y="949250"/>
            <a:chExt cx="7137300" cy="3802300"/>
          </a:xfrm>
        </p:grpSpPr>
        <p:sp>
          <p:nvSpPr>
            <p:cNvPr id="1439" name="Google Shape;1439;p1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18"/>
          <p:cNvGrpSpPr/>
          <p:nvPr/>
        </p:nvGrpSpPr>
        <p:grpSpPr>
          <a:xfrm>
            <a:off x="862884" y="740708"/>
            <a:ext cx="7418510" cy="3952111"/>
            <a:chOff x="233350" y="949250"/>
            <a:chExt cx="7137300" cy="3802300"/>
          </a:xfrm>
        </p:grpSpPr>
        <p:sp>
          <p:nvSpPr>
            <p:cNvPr id="1491" name="Google Shape;1491;p1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18"/>
          <p:cNvGrpSpPr/>
          <p:nvPr/>
        </p:nvGrpSpPr>
        <p:grpSpPr>
          <a:xfrm>
            <a:off x="-730050" y="1265700"/>
            <a:ext cx="9066386" cy="2388437"/>
            <a:chOff x="-1482703" y="301921"/>
            <a:chExt cx="9849414" cy="824452"/>
          </a:xfrm>
        </p:grpSpPr>
        <p:sp>
          <p:nvSpPr>
            <p:cNvPr id="1543" name="Google Shape;1543;p18"/>
            <p:cNvSpPr/>
            <p:nvPr/>
          </p:nvSpPr>
          <p:spPr>
            <a:xfrm>
              <a:off x="557411" y="301973"/>
              <a:ext cx="7809300" cy="824400"/>
            </a:xfrm>
            <a:prstGeom prst="parallelogram">
              <a:avLst>
                <a:gd fmla="val 2635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8"/>
            <p:cNvSpPr/>
            <p:nvPr/>
          </p:nvSpPr>
          <p:spPr>
            <a:xfrm>
              <a:off x="-1482703" y="301921"/>
              <a:ext cx="2736300" cy="8244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5" name="Google Shape;1545;p18"/>
          <p:cNvSpPr txBox="1"/>
          <p:nvPr>
            <p:ph type="title"/>
          </p:nvPr>
        </p:nvSpPr>
        <p:spPr>
          <a:xfrm>
            <a:off x="2030850" y="3307500"/>
            <a:ext cx="5655000" cy="531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3"/>
              </a:buClr>
              <a:buSzPts val="3000"/>
              <a:buNone/>
              <a:defRPr sz="2200">
                <a:solidFill>
                  <a:schemeClr val="accent3"/>
                </a:solidFill>
              </a:defRPr>
            </a:lvl1pPr>
            <a:lvl2pPr lvl="1" rtl="0" algn="ctr">
              <a:spcBef>
                <a:spcPts val="0"/>
              </a:spcBef>
              <a:spcAft>
                <a:spcPts val="0"/>
              </a:spcAft>
              <a:buClr>
                <a:schemeClr val="accent3"/>
              </a:buClr>
              <a:buSzPts val="3000"/>
              <a:buNone/>
              <a:defRPr sz="3000">
                <a:solidFill>
                  <a:schemeClr val="accent3"/>
                </a:solidFill>
              </a:defRPr>
            </a:lvl2pPr>
            <a:lvl3pPr lvl="2" rtl="0" algn="ctr">
              <a:spcBef>
                <a:spcPts val="0"/>
              </a:spcBef>
              <a:spcAft>
                <a:spcPts val="0"/>
              </a:spcAft>
              <a:buClr>
                <a:schemeClr val="accent3"/>
              </a:buClr>
              <a:buSzPts val="3000"/>
              <a:buNone/>
              <a:defRPr sz="3000">
                <a:solidFill>
                  <a:schemeClr val="accent3"/>
                </a:solidFill>
              </a:defRPr>
            </a:lvl3pPr>
            <a:lvl4pPr lvl="3" rtl="0" algn="ctr">
              <a:spcBef>
                <a:spcPts val="0"/>
              </a:spcBef>
              <a:spcAft>
                <a:spcPts val="0"/>
              </a:spcAft>
              <a:buClr>
                <a:schemeClr val="accent3"/>
              </a:buClr>
              <a:buSzPts val="3000"/>
              <a:buNone/>
              <a:defRPr sz="3000">
                <a:solidFill>
                  <a:schemeClr val="accent3"/>
                </a:solidFill>
              </a:defRPr>
            </a:lvl4pPr>
            <a:lvl5pPr lvl="4" rtl="0" algn="ctr">
              <a:spcBef>
                <a:spcPts val="0"/>
              </a:spcBef>
              <a:spcAft>
                <a:spcPts val="0"/>
              </a:spcAft>
              <a:buClr>
                <a:schemeClr val="accent3"/>
              </a:buClr>
              <a:buSzPts val="3000"/>
              <a:buNone/>
              <a:defRPr sz="3000">
                <a:solidFill>
                  <a:schemeClr val="accent3"/>
                </a:solidFill>
              </a:defRPr>
            </a:lvl5pPr>
            <a:lvl6pPr lvl="5" rtl="0" algn="ctr">
              <a:spcBef>
                <a:spcPts val="0"/>
              </a:spcBef>
              <a:spcAft>
                <a:spcPts val="0"/>
              </a:spcAft>
              <a:buClr>
                <a:schemeClr val="accent3"/>
              </a:buClr>
              <a:buSzPts val="3000"/>
              <a:buNone/>
              <a:defRPr sz="3000">
                <a:solidFill>
                  <a:schemeClr val="accent3"/>
                </a:solidFill>
              </a:defRPr>
            </a:lvl6pPr>
            <a:lvl7pPr lvl="6" rtl="0" algn="ctr">
              <a:spcBef>
                <a:spcPts val="0"/>
              </a:spcBef>
              <a:spcAft>
                <a:spcPts val="0"/>
              </a:spcAft>
              <a:buClr>
                <a:schemeClr val="accent3"/>
              </a:buClr>
              <a:buSzPts val="3000"/>
              <a:buNone/>
              <a:defRPr sz="3000">
                <a:solidFill>
                  <a:schemeClr val="accent3"/>
                </a:solidFill>
              </a:defRPr>
            </a:lvl7pPr>
            <a:lvl8pPr lvl="7" rtl="0" algn="ctr">
              <a:spcBef>
                <a:spcPts val="0"/>
              </a:spcBef>
              <a:spcAft>
                <a:spcPts val="0"/>
              </a:spcAft>
              <a:buClr>
                <a:schemeClr val="accent3"/>
              </a:buClr>
              <a:buSzPts val="3000"/>
              <a:buNone/>
              <a:defRPr sz="3000">
                <a:solidFill>
                  <a:schemeClr val="accent3"/>
                </a:solidFill>
              </a:defRPr>
            </a:lvl8pPr>
            <a:lvl9pPr lvl="8" rtl="0" algn="ctr">
              <a:spcBef>
                <a:spcPts val="0"/>
              </a:spcBef>
              <a:spcAft>
                <a:spcPts val="0"/>
              </a:spcAft>
              <a:buClr>
                <a:schemeClr val="accent3"/>
              </a:buClr>
              <a:buSzPts val="3000"/>
              <a:buNone/>
              <a:defRPr sz="3000">
                <a:solidFill>
                  <a:schemeClr val="accent3"/>
                </a:solidFill>
              </a:defRPr>
            </a:lvl9pPr>
          </a:lstStyle>
          <a:p/>
        </p:txBody>
      </p:sp>
      <p:sp>
        <p:nvSpPr>
          <p:cNvPr id="1546" name="Google Shape;1546;p18"/>
          <p:cNvSpPr txBox="1"/>
          <p:nvPr>
            <p:ph idx="1" type="subTitle"/>
          </p:nvPr>
        </p:nvSpPr>
        <p:spPr>
          <a:xfrm>
            <a:off x="2030850" y="1642575"/>
            <a:ext cx="5655000" cy="146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500"/>
              <a:buNone/>
              <a:defRPr sz="2500">
                <a:solidFill>
                  <a:schemeClr val="dk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547" name="Shape 1547"/>
        <p:cNvGrpSpPr/>
        <p:nvPr/>
      </p:nvGrpSpPr>
      <p:grpSpPr>
        <a:xfrm>
          <a:off x="0" y="0"/>
          <a:ext cx="0" cy="0"/>
          <a:chOff x="0" y="0"/>
          <a:chExt cx="0" cy="0"/>
        </a:xfrm>
      </p:grpSpPr>
      <p:pic>
        <p:nvPicPr>
          <p:cNvPr id="1548" name="Google Shape;1548;p19"/>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pic>
        <p:nvPicPr>
          <p:cNvPr id="1549" name="Google Shape;1549;p19"/>
          <p:cNvPicPr preferRelativeResize="0"/>
          <p:nvPr/>
        </p:nvPicPr>
        <p:blipFill>
          <a:blip r:embed="rId2">
            <a:alphaModFix amt="31000"/>
          </a:blip>
          <a:stretch>
            <a:fillRect/>
          </a:stretch>
        </p:blipFill>
        <p:spPr>
          <a:xfrm>
            <a:off x="5145249" y="0"/>
            <a:ext cx="3998746" cy="2485548"/>
          </a:xfrm>
          <a:prstGeom prst="rect">
            <a:avLst/>
          </a:prstGeom>
          <a:noFill/>
          <a:ln>
            <a:noFill/>
          </a:ln>
        </p:spPr>
      </p:pic>
      <p:pic>
        <p:nvPicPr>
          <p:cNvPr id="1550" name="Google Shape;1550;p19"/>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sp>
        <p:nvSpPr>
          <p:cNvPr id="1551" name="Google Shape;1551;p19"/>
          <p:cNvSpPr txBox="1"/>
          <p:nvPr>
            <p:ph idx="1" type="subTitle"/>
          </p:nvPr>
        </p:nvSpPr>
        <p:spPr>
          <a:xfrm>
            <a:off x="715100" y="1960600"/>
            <a:ext cx="7189200" cy="230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2" name="Google Shape;1552;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53" name="Google Shape;1553;p19"/>
          <p:cNvSpPr txBox="1"/>
          <p:nvPr>
            <p:ph idx="2" type="subTitle"/>
          </p:nvPr>
        </p:nvSpPr>
        <p:spPr>
          <a:xfrm>
            <a:off x="715100" y="1555900"/>
            <a:ext cx="7189200" cy="40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i="1" sz="2400">
                <a:latin typeface="Exo"/>
                <a:ea typeface="Exo"/>
                <a:cs typeface="Exo"/>
                <a:sym typeface="Exo"/>
              </a:defRPr>
            </a:lvl1pPr>
            <a:lvl2pPr lvl="1" rtl="0" algn="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554" name="Shape 1554"/>
        <p:cNvGrpSpPr/>
        <p:nvPr/>
      </p:nvGrpSpPr>
      <p:grpSpPr>
        <a:xfrm>
          <a:off x="0" y="0"/>
          <a:ext cx="0" cy="0"/>
          <a:chOff x="0" y="0"/>
          <a:chExt cx="0" cy="0"/>
        </a:xfrm>
      </p:grpSpPr>
      <p:pic>
        <p:nvPicPr>
          <p:cNvPr id="1555" name="Google Shape;1555;p20"/>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1556" name="Google Shape;1556;p20"/>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1557" name="Google Shape;1557;p20"/>
          <p:cNvPicPr preferRelativeResize="0"/>
          <p:nvPr/>
        </p:nvPicPr>
        <p:blipFill>
          <a:blip r:embed="rId3">
            <a:alphaModFix amt="31000"/>
          </a:blip>
          <a:stretch>
            <a:fillRect/>
          </a:stretch>
        </p:blipFill>
        <p:spPr>
          <a:xfrm>
            <a:off x="5145249" y="0"/>
            <a:ext cx="3998746" cy="2485548"/>
          </a:xfrm>
          <a:prstGeom prst="rect">
            <a:avLst/>
          </a:prstGeom>
          <a:noFill/>
          <a:ln>
            <a:noFill/>
          </a:ln>
        </p:spPr>
      </p:pic>
      <p:grpSp>
        <p:nvGrpSpPr>
          <p:cNvPr id="1558" name="Google Shape;1558;p20"/>
          <p:cNvGrpSpPr/>
          <p:nvPr/>
        </p:nvGrpSpPr>
        <p:grpSpPr>
          <a:xfrm>
            <a:off x="-609700" y="1732239"/>
            <a:ext cx="8976246" cy="2531747"/>
            <a:chOff x="-602821" y="1930575"/>
            <a:chExt cx="8976246" cy="2304312"/>
          </a:xfrm>
        </p:grpSpPr>
        <p:sp>
          <p:nvSpPr>
            <p:cNvPr id="1559" name="Google Shape;1559;p20"/>
            <p:cNvSpPr/>
            <p:nvPr/>
          </p:nvSpPr>
          <p:spPr>
            <a:xfrm>
              <a:off x="-602821" y="1930587"/>
              <a:ext cx="1709100" cy="2304300"/>
            </a:xfrm>
            <a:prstGeom prst="parallelogram">
              <a:avLst>
                <a:gd fmla="val 31339" name="adj"/>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0"/>
            <p:cNvSpPr/>
            <p:nvPr/>
          </p:nvSpPr>
          <p:spPr>
            <a:xfrm>
              <a:off x="499325" y="1930575"/>
              <a:ext cx="7874100" cy="2304300"/>
            </a:xfrm>
            <a:prstGeom prst="parallelogram">
              <a:avLst>
                <a:gd fmla="val 2327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1" name="Google Shape;1561;p20"/>
          <p:cNvSpPr txBox="1"/>
          <p:nvPr>
            <p:ph idx="1" type="subTitle"/>
          </p:nvPr>
        </p:nvSpPr>
        <p:spPr>
          <a:xfrm>
            <a:off x="1390325" y="2637900"/>
            <a:ext cx="2907600" cy="105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2" name="Google Shape;1562;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63" name="Google Shape;1563;p20"/>
          <p:cNvSpPr txBox="1"/>
          <p:nvPr>
            <p:ph idx="2" type="subTitle"/>
          </p:nvPr>
        </p:nvSpPr>
        <p:spPr>
          <a:xfrm>
            <a:off x="1390325" y="2303700"/>
            <a:ext cx="2907600" cy="40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i="1" sz="2200">
                <a:solidFill>
                  <a:schemeClr val="accent3"/>
                </a:solidFill>
                <a:latin typeface="Exo"/>
                <a:ea typeface="Exo"/>
                <a:cs typeface="Exo"/>
                <a:sym typeface="Ex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64" name="Google Shape;1564;p20"/>
          <p:cNvSpPr/>
          <p:nvPr>
            <p:ph idx="3" type="pic"/>
          </p:nvPr>
        </p:nvSpPr>
        <p:spPr>
          <a:xfrm>
            <a:off x="4722050" y="1422000"/>
            <a:ext cx="3186600" cy="3152100"/>
          </a:xfrm>
          <a:prstGeom prst="parallelogram">
            <a:avLst>
              <a:gd fmla="val 25000" name="adj"/>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4"/>
            </a:gs>
            <a:gs pos="0">
              <a:schemeClr val="accent5"/>
            </a:gs>
            <a:gs pos="100000">
              <a:schemeClr val="accent3"/>
            </a:gs>
          </a:gsLst>
          <a:path path="circle">
            <a:fillToRect b="50%" l="50%" r="50%" t="50%"/>
          </a:path>
          <a:tileRect/>
        </a:gradFill>
      </p:bgPr>
    </p:bg>
    <p:spTree>
      <p:nvGrpSpPr>
        <p:cNvPr id="170" name="Shape 170"/>
        <p:cNvGrpSpPr/>
        <p:nvPr/>
      </p:nvGrpSpPr>
      <p:grpSpPr>
        <a:xfrm>
          <a:off x="0" y="0"/>
          <a:ext cx="0" cy="0"/>
          <a:chOff x="0" y="0"/>
          <a:chExt cx="0" cy="0"/>
        </a:xfrm>
      </p:grpSpPr>
      <p:pic>
        <p:nvPicPr>
          <p:cNvPr id="171" name="Google Shape;171;p3"/>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pic>
        <p:nvPicPr>
          <p:cNvPr id="172" name="Google Shape;172;p3"/>
          <p:cNvPicPr preferRelativeResize="0"/>
          <p:nvPr/>
        </p:nvPicPr>
        <p:blipFill>
          <a:blip r:embed="rId2">
            <a:alphaModFix amt="31000"/>
          </a:blip>
          <a:stretch>
            <a:fillRect/>
          </a:stretch>
        </p:blipFill>
        <p:spPr>
          <a:xfrm>
            <a:off x="5145249" y="0"/>
            <a:ext cx="3998746" cy="2485548"/>
          </a:xfrm>
          <a:prstGeom prst="rect">
            <a:avLst/>
          </a:prstGeom>
          <a:noFill/>
          <a:ln>
            <a:noFill/>
          </a:ln>
        </p:spPr>
      </p:pic>
      <p:grpSp>
        <p:nvGrpSpPr>
          <p:cNvPr id="173" name="Google Shape;173;p3"/>
          <p:cNvGrpSpPr/>
          <p:nvPr/>
        </p:nvGrpSpPr>
        <p:grpSpPr>
          <a:xfrm>
            <a:off x="-2360366" y="3271308"/>
            <a:ext cx="7418510" cy="3952111"/>
            <a:chOff x="233350" y="949250"/>
            <a:chExt cx="7137300" cy="3802300"/>
          </a:xfrm>
        </p:grpSpPr>
        <p:sp>
          <p:nvSpPr>
            <p:cNvPr id="174" name="Google Shape;174;p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5" name="Google Shape;225;p3"/>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226" name="Google Shape;226;p3"/>
          <p:cNvGrpSpPr/>
          <p:nvPr/>
        </p:nvGrpSpPr>
        <p:grpSpPr>
          <a:xfrm>
            <a:off x="3631984" y="-1145242"/>
            <a:ext cx="7418510" cy="3952111"/>
            <a:chOff x="233350" y="949250"/>
            <a:chExt cx="7137300" cy="3802300"/>
          </a:xfrm>
        </p:grpSpPr>
        <p:sp>
          <p:nvSpPr>
            <p:cNvPr id="227" name="Google Shape;227;p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 name="Google Shape;278;p3"/>
          <p:cNvGrpSpPr/>
          <p:nvPr/>
        </p:nvGrpSpPr>
        <p:grpSpPr>
          <a:xfrm>
            <a:off x="862884" y="740708"/>
            <a:ext cx="7418510" cy="3952111"/>
            <a:chOff x="233350" y="949250"/>
            <a:chExt cx="7137300" cy="3802300"/>
          </a:xfrm>
        </p:grpSpPr>
        <p:sp>
          <p:nvSpPr>
            <p:cNvPr id="279" name="Google Shape;279;p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3"/>
          <p:cNvSpPr txBox="1"/>
          <p:nvPr>
            <p:ph type="title"/>
          </p:nvPr>
        </p:nvSpPr>
        <p:spPr>
          <a:xfrm>
            <a:off x="1597925" y="2208950"/>
            <a:ext cx="6302400" cy="841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5000"/>
              <a:buNone/>
              <a:defRPr sz="5000">
                <a:solidFill>
                  <a:schemeClr val="lt1"/>
                </a:solidFill>
              </a:defRPr>
            </a:lvl1pPr>
            <a:lvl2pPr lvl="1" algn="ctr">
              <a:spcBef>
                <a:spcPts val="0"/>
              </a:spcBef>
              <a:spcAft>
                <a:spcPts val="0"/>
              </a:spcAft>
              <a:buClr>
                <a:schemeClr val="lt1"/>
              </a:buClr>
              <a:buSzPts val="5000"/>
              <a:buNone/>
              <a:defRPr sz="5000">
                <a:solidFill>
                  <a:schemeClr val="lt1"/>
                </a:solidFill>
              </a:defRPr>
            </a:lvl2pPr>
            <a:lvl3pPr lvl="2" algn="ctr">
              <a:spcBef>
                <a:spcPts val="0"/>
              </a:spcBef>
              <a:spcAft>
                <a:spcPts val="0"/>
              </a:spcAft>
              <a:buClr>
                <a:schemeClr val="lt1"/>
              </a:buClr>
              <a:buSzPts val="5000"/>
              <a:buNone/>
              <a:defRPr sz="5000">
                <a:solidFill>
                  <a:schemeClr val="lt1"/>
                </a:solidFill>
              </a:defRPr>
            </a:lvl3pPr>
            <a:lvl4pPr lvl="3" algn="ctr">
              <a:spcBef>
                <a:spcPts val="0"/>
              </a:spcBef>
              <a:spcAft>
                <a:spcPts val="0"/>
              </a:spcAft>
              <a:buClr>
                <a:schemeClr val="lt1"/>
              </a:buClr>
              <a:buSzPts val="5000"/>
              <a:buNone/>
              <a:defRPr sz="5000">
                <a:solidFill>
                  <a:schemeClr val="lt1"/>
                </a:solidFill>
              </a:defRPr>
            </a:lvl4pPr>
            <a:lvl5pPr lvl="4" algn="ctr">
              <a:spcBef>
                <a:spcPts val="0"/>
              </a:spcBef>
              <a:spcAft>
                <a:spcPts val="0"/>
              </a:spcAft>
              <a:buClr>
                <a:schemeClr val="lt1"/>
              </a:buClr>
              <a:buSzPts val="5000"/>
              <a:buNone/>
              <a:defRPr sz="5000">
                <a:solidFill>
                  <a:schemeClr val="lt1"/>
                </a:solidFill>
              </a:defRPr>
            </a:lvl5pPr>
            <a:lvl6pPr lvl="5" algn="ctr">
              <a:spcBef>
                <a:spcPts val="0"/>
              </a:spcBef>
              <a:spcAft>
                <a:spcPts val="0"/>
              </a:spcAft>
              <a:buClr>
                <a:schemeClr val="lt1"/>
              </a:buClr>
              <a:buSzPts val="5000"/>
              <a:buNone/>
              <a:defRPr sz="5000">
                <a:solidFill>
                  <a:schemeClr val="lt1"/>
                </a:solidFill>
              </a:defRPr>
            </a:lvl6pPr>
            <a:lvl7pPr lvl="6" algn="ctr">
              <a:spcBef>
                <a:spcPts val="0"/>
              </a:spcBef>
              <a:spcAft>
                <a:spcPts val="0"/>
              </a:spcAft>
              <a:buClr>
                <a:schemeClr val="lt1"/>
              </a:buClr>
              <a:buSzPts val="5000"/>
              <a:buNone/>
              <a:defRPr sz="5000">
                <a:solidFill>
                  <a:schemeClr val="lt1"/>
                </a:solidFill>
              </a:defRPr>
            </a:lvl7pPr>
            <a:lvl8pPr lvl="7" algn="ctr">
              <a:spcBef>
                <a:spcPts val="0"/>
              </a:spcBef>
              <a:spcAft>
                <a:spcPts val="0"/>
              </a:spcAft>
              <a:buClr>
                <a:schemeClr val="lt1"/>
              </a:buClr>
              <a:buSzPts val="5000"/>
              <a:buNone/>
              <a:defRPr sz="5000">
                <a:solidFill>
                  <a:schemeClr val="lt1"/>
                </a:solidFill>
              </a:defRPr>
            </a:lvl8pPr>
            <a:lvl9pPr lvl="8" algn="ctr">
              <a:spcBef>
                <a:spcPts val="0"/>
              </a:spcBef>
              <a:spcAft>
                <a:spcPts val="0"/>
              </a:spcAft>
              <a:buClr>
                <a:schemeClr val="lt1"/>
              </a:buClr>
              <a:buSzPts val="5000"/>
              <a:buNone/>
              <a:defRPr sz="5000">
                <a:solidFill>
                  <a:schemeClr val="lt1"/>
                </a:solidFill>
              </a:defRPr>
            </a:lvl9pPr>
          </a:lstStyle>
          <a:p/>
        </p:txBody>
      </p:sp>
      <p:sp>
        <p:nvSpPr>
          <p:cNvPr id="331" name="Google Shape;331;p3"/>
          <p:cNvSpPr txBox="1"/>
          <p:nvPr>
            <p:ph hasCustomPrompt="1" idx="2" type="title"/>
          </p:nvPr>
        </p:nvSpPr>
        <p:spPr>
          <a:xfrm>
            <a:off x="6224725" y="1130000"/>
            <a:ext cx="1184100" cy="890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32" name="Google Shape;332;p3"/>
          <p:cNvSpPr txBox="1"/>
          <p:nvPr>
            <p:ph idx="1" type="subTitle"/>
          </p:nvPr>
        </p:nvSpPr>
        <p:spPr>
          <a:xfrm>
            <a:off x="2152425" y="3270613"/>
            <a:ext cx="4705200" cy="41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1565" name="Shape 1565"/>
        <p:cNvGrpSpPr/>
        <p:nvPr/>
      </p:nvGrpSpPr>
      <p:grpSpPr>
        <a:xfrm>
          <a:off x="0" y="0"/>
          <a:ext cx="0" cy="0"/>
          <a:chOff x="0" y="0"/>
          <a:chExt cx="0" cy="0"/>
        </a:xfrm>
      </p:grpSpPr>
      <p:pic>
        <p:nvPicPr>
          <p:cNvPr id="1566" name="Google Shape;1566;p21"/>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1567" name="Google Shape;1567;p21"/>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1568" name="Google Shape;1568;p21"/>
          <p:cNvPicPr preferRelativeResize="0"/>
          <p:nvPr/>
        </p:nvPicPr>
        <p:blipFill>
          <a:blip r:embed="rId3">
            <a:alphaModFix amt="31000"/>
          </a:blip>
          <a:stretch>
            <a:fillRect/>
          </a:stretch>
        </p:blipFill>
        <p:spPr>
          <a:xfrm>
            <a:off x="5145249" y="0"/>
            <a:ext cx="3998746" cy="2485548"/>
          </a:xfrm>
          <a:prstGeom prst="rect">
            <a:avLst/>
          </a:prstGeom>
          <a:noFill/>
          <a:ln>
            <a:noFill/>
          </a:ln>
        </p:spPr>
      </p:pic>
      <p:grpSp>
        <p:nvGrpSpPr>
          <p:cNvPr id="1569" name="Google Shape;1569;p21"/>
          <p:cNvGrpSpPr/>
          <p:nvPr/>
        </p:nvGrpSpPr>
        <p:grpSpPr>
          <a:xfrm>
            <a:off x="-609700" y="1732239"/>
            <a:ext cx="8976246" cy="2531747"/>
            <a:chOff x="-602821" y="1930575"/>
            <a:chExt cx="8976246" cy="2304312"/>
          </a:xfrm>
        </p:grpSpPr>
        <p:sp>
          <p:nvSpPr>
            <p:cNvPr id="1570" name="Google Shape;1570;p21"/>
            <p:cNvSpPr/>
            <p:nvPr/>
          </p:nvSpPr>
          <p:spPr>
            <a:xfrm>
              <a:off x="-602821" y="1930587"/>
              <a:ext cx="1709100" cy="2304300"/>
            </a:xfrm>
            <a:prstGeom prst="parallelogram">
              <a:avLst>
                <a:gd fmla="val 31339" name="adj"/>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1"/>
            <p:cNvSpPr/>
            <p:nvPr/>
          </p:nvSpPr>
          <p:spPr>
            <a:xfrm>
              <a:off x="499325" y="1930575"/>
              <a:ext cx="7874100" cy="2304300"/>
            </a:xfrm>
            <a:prstGeom prst="parallelogram">
              <a:avLst>
                <a:gd fmla="val 2327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2" name="Google Shape;1572;p21"/>
          <p:cNvSpPr txBox="1"/>
          <p:nvPr>
            <p:ph idx="1" type="subTitle"/>
          </p:nvPr>
        </p:nvSpPr>
        <p:spPr>
          <a:xfrm>
            <a:off x="4194775" y="2637963"/>
            <a:ext cx="3368400" cy="105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3" name="Google Shape;1573;p21"/>
          <p:cNvSpPr/>
          <p:nvPr>
            <p:ph idx="2" type="pic"/>
          </p:nvPr>
        </p:nvSpPr>
        <p:spPr>
          <a:xfrm>
            <a:off x="995525" y="1422000"/>
            <a:ext cx="3199200" cy="3152100"/>
          </a:xfrm>
          <a:prstGeom prst="parallelogram">
            <a:avLst>
              <a:gd fmla="val 25000" name="adj"/>
            </a:avLst>
          </a:prstGeom>
          <a:noFill/>
          <a:ln>
            <a:noFill/>
          </a:ln>
        </p:spPr>
      </p:sp>
      <p:sp>
        <p:nvSpPr>
          <p:cNvPr id="1574" name="Google Shape;1574;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75" name="Google Shape;1575;p21"/>
          <p:cNvSpPr txBox="1"/>
          <p:nvPr>
            <p:ph idx="3" type="subTitle"/>
          </p:nvPr>
        </p:nvSpPr>
        <p:spPr>
          <a:xfrm>
            <a:off x="4194775" y="2303763"/>
            <a:ext cx="3368400" cy="40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i="1" sz="2200">
                <a:solidFill>
                  <a:schemeClr val="accent3"/>
                </a:solidFill>
                <a:latin typeface="Exo"/>
                <a:ea typeface="Exo"/>
                <a:cs typeface="Exo"/>
                <a:sym typeface="Ex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1576" name="Shape 1576"/>
        <p:cNvGrpSpPr/>
        <p:nvPr/>
      </p:nvGrpSpPr>
      <p:grpSpPr>
        <a:xfrm>
          <a:off x="0" y="0"/>
          <a:ext cx="0" cy="0"/>
          <a:chOff x="0" y="0"/>
          <a:chExt cx="0" cy="0"/>
        </a:xfrm>
      </p:grpSpPr>
      <p:pic>
        <p:nvPicPr>
          <p:cNvPr id="1577" name="Google Shape;1577;p22"/>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1578" name="Google Shape;1578;p22"/>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1579" name="Google Shape;1579;p22"/>
          <p:cNvPicPr preferRelativeResize="0"/>
          <p:nvPr/>
        </p:nvPicPr>
        <p:blipFill>
          <a:blip r:embed="rId3">
            <a:alphaModFix amt="31000"/>
          </a:blip>
          <a:stretch>
            <a:fillRect/>
          </a:stretch>
        </p:blipFill>
        <p:spPr>
          <a:xfrm>
            <a:off x="5145249" y="0"/>
            <a:ext cx="3998746" cy="2485548"/>
          </a:xfrm>
          <a:prstGeom prst="rect">
            <a:avLst/>
          </a:prstGeom>
          <a:noFill/>
          <a:ln>
            <a:noFill/>
          </a:ln>
        </p:spPr>
      </p:pic>
      <p:sp>
        <p:nvSpPr>
          <p:cNvPr id="1580" name="Google Shape;1580;p22"/>
          <p:cNvSpPr txBox="1"/>
          <p:nvPr>
            <p:ph idx="1" type="subTitle"/>
          </p:nvPr>
        </p:nvSpPr>
        <p:spPr>
          <a:xfrm>
            <a:off x="5442263" y="3187530"/>
            <a:ext cx="2846700" cy="84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1" name="Google Shape;1581;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582" name="Shape 1582"/>
        <p:cNvGrpSpPr/>
        <p:nvPr/>
      </p:nvGrpSpPr>
      <p:grpSpPr>
        <a:xfrm>
          <a:off x="0" y="0"/>
          <a:ext cx="0" cy="0"/>
          <a:chOff x="0" y="0"/>
          <a:chExt cx="0" cy="0"/>
        </a:xfrm>
      </p:grpSpPr>
      <p:pic>
        <p:nvPicPr>
          <p:cNvPr id="1583" name="Google Shape;1583;p23"/>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1584" name="Google Shape;1584;p23"/>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sp>
        <p:nvSpPr>
          <p:cNvPr id="1585" name="Google Shape;1585;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86" name="Google Shape;1586;p23"/>
          <p:cNvSpPr txBox="1"/>
          <p:nvPr>
            <p:ph idx="1" type="subTitle"/>
          </p:nvPr>
        </p:nvSpPr>
        <p:spPr>
          <a:xfrm>
            <a:off x="720000" y="2760900"/>
            <a:ext cx="23364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4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87" name="Google Shape;1587;p23"/>
          <p:cNvSpPr txBox="1"/>
          <p:nvPr>
            <p:ph idx="2" type="subTitle"/>
          </p:nvPr>
        </p:nvSpPr>
        <p:spPr>
          <a:xfrm>
            <a:off x="720000" y="3210899"/>
            <a:ext cx="2336400" cy="99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8" name="Google Shape;1588;p23"/>
          <p:cNvSpPr txBox="1"/>
          <p:nvPr>
            <p:ph idx="3" type="subTitle"/>
          </p:nvPr>
        </p:nvSpPr>
        <p:spPr>
          <a:xfrm>
            <a:off x="3403800" y="3210899"/>
            <a:ext cx="2336400" cy="99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9" name="Google Shape;1589;p23"/>
          <p:cNvSpPr txBox="1"/>
          <p:nvPr>
            <p:ph idx="4" type="subTitle"/>
          </p:nvPr>
        </p:nvSpPr>
        <p:spPr>
          <a:xfrm>
            <a:off x="6087600" y="3210899"/>
            <a:ext cx="2336400" cy="99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0" name="Google Shape;1590;p23"/>
          <p:cNvSpPr txBox="1"/>
          <p:nvPr>
            <p:ph idx="5" type="subTitle"/>
          </p:nvPr>
        </p:nvSpPr>
        <p:spPr>
          <a:xfrm>
            <a:off x="3403800" y="2760900"/>
            <a:ext cx="23364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4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91" name="Google Shape;1591;p23"/>
          <p:cNvSpPr txBox="1"/>
          <p:nvPr>
            <p:ph idx="6" type="subTitle"/>
          </p:nvPr>
        </p:nvSpPr>
        <p:spPr>
          <a:xfrm>
            <a:off x="6087600" y="2760900"/>
            <a:ext cx="2336400" cy="52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4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pic>
        <p:nvPicPr>
          <p:cNvPr id="1592" name="Google Shape;1592;p23"/>
          <p:cNvPicPr preferRelativeResize="0"/>
          <p:nvPr/>
        </p:nvPicPr>
        <p:blipFill>
          <a:blip r:embed="rId3">
            <a:alphaModFix amt="31000"/>
          </a:blip>
          <a:stretch>
            <a:fillRect/>
          </a:stretch>
        </p:blipFill>
        <p:spPr>
          <a:xfrm>
            <a:off x="5145249" y="0"/>
            <a:ext cx="3998746" cy="2485548"/>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593" name="Shape 1593"/>
        <p:cNvGrpSpPr/>
        <p:nvPr/>
      </p:nvGrpSpPr>
      <p:grpSpPr>
        <a:xfrm>
          <a:off x="0" y="0"/>
          <a:ext cx="0" cy="0"/>
          <a:chOff x="0" y="0"/>
          <a:chExt cx="0" cy="0"/>
        </a:xfrm>
      </p:grpSpPr>
      <p:pic>
        <p:nvPicPr>
          <p:cNvPr id="1594" name="Google Shape;1594;p24"/>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1595" name="Google Shape;1595;p24"/>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1596" name="Google Shape;1596;p24"/>
          <p:cNvPicPr preferRelativeResize="0"/>
          <p:nvPr/>
        </p:nvPicPr>
        <p:blipFill>
          <a:blip r:embed="rId3">
            <a:alphaModFix amt="31000"/>
          </a:blip>
          <a:stretch>
            <a:fillRect/>
          </a:stretch>
        </p:blipFill>
        <p:spPr>
          <a:xfrm>
            <a:off x="5145249" y="0"/>
            <a:ext cx="3998746" cy="2485548"/>
          </a:xfrm>
          <a:prstGeom prst="rect">
            <a:avLst/>
          </a:prstGeom>
          <a:noFill/>
          <a:ln>
            <a:noFill/>
          </a:ln>
        </p:spPr>
      </p:pic>
      <p:sp>
        <p:nvSpPr>
          <p:cNvPr id="1597" name="Google Shape;1597;p24"/>
          <p:cNvSpPr txBox="1"/>
          <p:nvPr>
            <p:ph idx="1" type="subTitle"/>
          </p:nvPr>
        </p:nvSpPr>
        <p:spPr>
          <a:xfrm>
            <a:off x="1937100" y="1800075"/>
            <a:ext cx="4434900" cy="45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i="1" sz="2200">
                <a:latin typeface="Exo"/>
                <a:ea typeface="Exo"/>
                <a:cs typeface="Exo"/>
                <a:sym typeface="Ex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98" name="Google Shape;1598;p24"/>
          <p:cNvSpPr txBox="1"/>
          <p:nvPr>
            <p:ph idx="2" type="subTitle"/>
          </p:nvPr>
        </p:nvSpPr>
        <p:spPr>
          <a:xfrm>
            <a:off x="1937100" y="2985975"/>
            <a:ext cx="4434900" cy="45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i="1" sz="2200">
                <a:latin typeface="Exo"/>
                <a:ea typeface="Exo"/>
                <a:cs typeface="Exo"/>
                <a:sym typeface="Ex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99" name="Google Shape;1599;p24"/>
          <p:cNvSpPr txBox="1"/>
          <p:nvPr>
            <p:ph idx="3" type="subTitle"/>
          </p:nvPr>
        </p:nvSpPr>
        <p:spPr>
          <a:xfrm>
            <a:off x="1937100" y="4171825"/>
            <a:ext cx="4434900" cy="458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i="1" sz="2200">
                <a:latin typeface="Exo"/>
                <a:ea typeface="Exo"/>
                <a:cs typeface="Exo"/>
                <a:sym typeface="Ex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00" name="Google Shape;1600;p24"/>
          <p:cNvSpPr txBox="1"/>
          <p:nvPr>
            <p:ph idx="4" type="subTitle"/>
          </p:nvPr>
        </p:nvSpPr>
        <p:spPr>
          <a:xfrm>
            <a:off x="1937100" y="1417575"/>
            <a:ext cx="44349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1" name="Google Shape;1601;p24"/>
          <p:cNvSpPr txBox="1"/>
          <p:nvPr>
            <p:ph idx="5" type="subTitle"/>
          </p:nvPr>
        </p:nvSpPr>
        <p:spPr>
          <a:xfrm>
            <a:off x="1937100" y="2603406"/>
            <a:ext cx="44349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2" name="Google Shape;1602;p24"/>
          <p:cNvSpPr txBox="1"/>
          <p:nvPr>
            <p:ph idx="6" type="subTitle"/>
          </p:nvPr>
        </p:nvSpPr>
        <p:spPr>
          <a:xfrm>
            <a:off x="1937100" y="3789336"/>
            <a:ext cx="44349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3" name="Google Shape;1603;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604" name="Shape 1604"/>
        <p:cNvGrpSpPr/>
        <p:nvPr/>
      </p:nvGrpSpPr>
      <p:grpSpPr>
        <a:xfrm>
          <a:off x="0" y="0"/>
          <a:ext cx="0" cy="0"/>
          <a:chOff x="0" y="0"/>
          <a:chExt cx="0" cy="0"/>
        </a:xfrm>
      </p:grpSpPr>
      <p:pic>
        <p:nvPicPr>
          <p:cNvPr id="1605" name="Google Shape;1605;p25"/>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1606" name="Google Shape;1606;p25"/>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1607" name="Google Shape;1607;p25"/>
          <p:cNvPicPr preferRelativeResize="0"/>
          <p:nvPr/>
        </p:nvPicPr>
        <p:blipFill>
          <a:blip r:embed="rId3">
            <a:alphaModFix amt="31000"/>
          </a:blip>
          <a:stretch>
            <a:fillRect/>
          </a:stretch>
        </p:blipFill>
        <p:spPr>
          <a:xfrm>
            <a:off x="5145249" y="0"/>
            <a:ext cx="3998746" cy="2485548"/>
          </a:xfrm>
          <a:prstGeom prst="rect">
            <a:avLst/>
          </a:prstGeom>
          <a:noFill/>
          <a:ln>
            <a:noFill/>
          </a:ln>
        </p:spPr>
      </p:pic>
      <p:sp>
        <p:nvSpPr>
          <p:cNvPr id="1608" name="Google Shape;1608;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09" name="Google Shape;1609;p25"/>
          <p:cNvSpPr txBox="1"/>
          <p:nvPr>
            <p:ph idx="1" type="subTitle"/>
          </p:nvPr>
        </p:nvSpPr>
        <p:spPr>
          <a:xfrm>
            <a:off x="720011" y="1534975"/>
            <a:ext cx="28671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2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10" name="Google Shape;1610;p25"/>
          <p:cNvSpPr txBox="1"/>
          <p:nvPr>
            <p:ph idx="2" type="subTitle"/>
          </p:nvPr>
        </p:nvSpPr>
        <p:spPr>
          <a:xfrm>
            <a:off x="720011" y="1984675"/>
            <a:ext cx="2867100" cy="713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1" name="Google Shape;1611;p25"/>
          <p:cNvSpPr txBox="1"/>
          <p:nvPr>
            <p:ph idx="3" type="subTitle"/>
          </p:nvPr>
        </p:nvSpPr>
        <p:spPr>
          <a:xfrm>
            <a:off x="4452539" y="1984675"/>
            <a:ext cx="2867100" cy="713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2" name="Google Shape;1612;p25"/>
          <p:cNvSpPr txBox="1"/>
          <p:nvPr>
            <p:ph idx="4" type="subTitle"/>
          </p:nvPr>
        </p:nvSpPr>
        <p:spPr>
          <a:xfrm>
            <a:off x="720011" y="3622575"/>
            <a:ext cx="2867100" cy="713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3" name="Google Shape;1613;p25"/>
          <p:cNvSpPr txBox="1"/>
          <p:nvPr>
            <p:ph idx="5" type="subTitle"/>
          </p:nvPr>
        </p:nvSpPr>
        <p:spPr>
          <a:xfrm>
            <a:off x="4452539" y="3622575"/>
            <a:ext cx="2867100" cy="713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4" name="Google Shape;1614;p25"/>
          <p:cNvSpPr txBox="1"/>
          <p:nvPr>
            <p:ph idx="6" type="subTitle"/>
          </p:nvPr>
        </p:nvSpPr>
        <p:spPr>
          <a:xfrm>
            <a:off x="720011" y="3172875"/>
            <a:ext cx="28671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2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15" name="Google Shape;1615;p25"/>
          <p:cNvSpPr txBox="1"/>
          <p:nvPr>
            <p:ph idx="7" type="subTitle"/>
          </p:nvPr>
        </p:nvSpPr>
        <p:spPr>
          <a:xfrm>
            <a:off x="4452536" y="1534975"/>
            <a:ext cx="28671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2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16" name="Google Shape;1616;p25"/>
          <p:cNvSpPr txBox="1"/>
          <p:nvPr>
            <p:ph idx="8" type="subTitle"/>
          </p:nvPr>
        </p:nvSpPr>
        <p:spPr>
          <a:xfrm>
            <a:off x="4452536" y="3172875"/>
            <a:ext cx="28671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2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617" name="Shape 1617"/>
        <p:cNvGrpSpPr/>
        <p:nvPr/>
      </p:nvGrpSpPr>
      <p:grpSpPr>
        <a:xfrm>
          <a:off x="0" y="0"/>
          <a:ext cx="0" cy="0"/>
          <a:chOff x="0" y="0"/>
          <a:chExt cx="0" cy="0"/>
        </a:xfrm>
      </p:grpSpPr>
      <p:pic>
        <p:nvPicPr>
          <p:cNvPr id="1618" name="Google Shape;1618;p26"/>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1619" name="Google Shape;1619;p26"/>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1620" name="Google Shape;1620;p26"/>
          <p:cNvPicPr preferRelativeResize="0"/>
          <p:nvPr/>
        </p:nvPicPr>
        <p:blipFill>
          <a:blip r:embed="rId3">
            <a:alphaModFix amt="31000"/>
          </a:blip>
          <a:stretch>
            <a:fillRect/>
          </a:stretch>
        </p:blipFill>
        <p:spPr>
          <a:xfrm>
            <a:off x="5145249" y="0"/>
            <a:ext cx="3998746" cy="2485548"/>
          </a:xfrm>
          <a:prstGeom prst="rect">
            <a:avLst/>
          </a:prstGeom>
          <a:noFill/>
          <a:ln>
            <a:noFill/>
          </a:ln>
        </p:spPr>
      </p:pic>
      <p:sp>
        <p:nvSpPr>
          <p:cNvPr id="1621" name="Google Shape;1621;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22" name="Google Shape;1622;p26"/>
          <p:cNvSpPr txBox="1"/>
          <p:nvPr>
            <p:ph idx="1" type="subTitle"/>
          </p:nvPr>
        </p:nvSpPr>
        <p:spPr>
          <a:xfrm>
            <a:off x="861101" y="2030560"/>
            <a:ext cx="20514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3" name="Google Shape;1623;p26"/>
          <p:cNvSpPr txBox="1"/>
          <p:nvPr>
            <p:ph idx="2" type="subTitle"/>
          </p:nvPr>
        </p:nvSpPr>
        <p:spPr>
          <a:xfrm>
            <a:off x="3546300" y="2030560"/>
            <a:ext cx="20514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4" name="Google Shape;1624;p26"/>
          <p:cNvSpPr txBox="1"/>
          <p:nvPr>
            <p:ph idx="3" type="subTitle"/>
          </p:nvPr>
        </p:nvSpPr>
        <p:spPr>
          <a:xfrm>
            <a:off x="6235699" y="2030560"/>
            <a:ext cx="20472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5" name="Google Shape;1625;p26"/>
          <p:cNvSpPr txBox="1"/>
          <p:nvPr>
            <p:ph idx="4" type="subTitle"/>
          </p:nvPr>
        </p:nvSpPr>
        <p:spPr>
          <a:xfrm>
            <a:off x="861101" y="3685176"/>
            <a:ext cx="20514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6" name="Google Shape;1626;p26"/>
          <p:cNvSpPr txBox="1"/>
          <p:nvPr>
            <p:ph idx="5" type="subTitle"/>
          </p:nvPr>
        </p:nvSpPr>
        <p:spPr>
          <a:xfrm>
            <a:off x="3546300" y="3685176"/>
            <a:ext cx="20514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7" name="Google Shape;1627;p26"/>
          <p:cNvSpPr txBox="1"/>
          <p:nvPr>
            <p:ph idx="6" type="subTitle"/>
          </p:nvPr>
        </p:nvSpPr>
        <p:spPr>
          <a:xfrm>
            <a:off x="6235699" y="3685176"/>
            <a:ext cx="20472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8" name="Google Shape;1628;p26"/>
          <p:cNvSpPr txBox="1"/>
          <p:nvPr>
            <p:ph idx="7" type="subTitle"/>
          </p:nvPr>
        </p:nvSpPr>
        <p:spPr>
          <a:xfrm>
            <a:off x="861101" y="1548200"/>
            <a:ext cx="20514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2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29" name="Google Shape;1629;p26"/>
          <p:cNvSpPr txBox="1"/>
          <p:nvPr>
            <p:ph idx="8" type="subTitle"/>
          </p:nvPr>
        </p:nvSpPr>
        <p:spPr>
          <a:xfrm>
            <a:off x="3546300" y="1548200"/>
            <a:ext cx="20514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2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0" name="Google Shape;1630;p26"/>
          <p:cNvSpPr txBox="1"/>
          <p:nvPr>
            <p:ph idx="9" type="subTitle"/>
          </p:nvPr>
        </p:nvSpPr>
        <p:spPr>
          <a:xfrm>
            <a:off x="6235699" y="1548200"/>
            <a:ext cx="20472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2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1" name="Google Shape;1631;p26"/>
          <p:cNvSpPr txBox="1"/>
          <p:nvPr>
            <p:ph idx="13" type="subTitle"/>
          </p:nvPr>
        </p:nvSpPr>
        <p:spPr>
          <a:xfrm>
            <a:off x="861101" y="3110375"/>
            <a:ext cx="2051400" cy="572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2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2" name="Google Shape;1632;p26"/>
          <p:cNvSpPr txBox="1"/>
          <p:nvPr>
            <p:ph idx="14" type="subTitle"/>
          </p:nvPr>
        </p:nvSpPr>
        <p:spPr>
          <a:xfrm>
            <a:off x="3546300" y="3110375"/>
            <a:ext cx="2051400" cy="572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4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3" name="Google Shape;1633;p26"/>
          <p:cNvSpPr txBox="1"/>
          <p:nvPr>
            <p:ph idx="15" type="subTitle"/>
          </p:nvPr>
        </p:nvSpPr>
        <p:spPr>
          <a:xfrm>
            <a:off x="6235699" y="3110375"/>
            <a:ext cx="2047200" cy="572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i="1" sz="2200">
                <a:latin typeface="Exo"/>
                <a:ea typeface="Exo"/>
                <a:cs typeface="Exo"/>
                <a:sym typeface="Ex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gradFill>
          <a:gsLst>
            <a:gs pos="0">
              <a:schemeClr val="accent4"/>
            </a:gs>
            <a:gs pos="0">
              <a:schemeClr val="accent5"/>
            </a:gs>
            <a:gs pos="100000">
              <a:schemeClr val="accent3"/>
            </a:gs>
          </a:gsLst>
          <a:path path="circle">
            <a:fillToRect b="50%" l="50%" r="50%" t="50%"/>
          </a:path>
          <a:tileRect/>
        </a:gradFill>
      </p:bgPr>
    </p:bg>
    <p:spTree>
      <p:nvGrpSpPr>
        <p:cNvPr id="1634" name="Shape 1634"/>
        <p:cNvGrpSpPr/>
        <p:nvPr/>
      </p:nvGrpSpPr>
      <p:grpSpPr>
        <a:xfrm>
          <a:off x="0" y="0"/>
          <a:ext cx="0" cy="0"/>
          <a:chOff x="0" y="0"/>
          <a:chExt cx="0" cy="0"/>
        </a:xfrm>
      </p:grpSpPr>
      <p:pic>
        <p:nvPicPr>
          <p:cNvPr id="1635" name="Google Shape;1635;p27"/>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pic>
        <p:nvPicPr>
          <p:cNvPr id="1636" name="Google Shape;1636;p27"/>
          <p:cNvPicPr preferRelativeResize="0"/>
          <p:nvPr/>
        </p:nvPicPr>
        <p:blipFill>
          <a:blip r:embed="rId2">
            <a:alphaModFix amt="31000"/>
          </a:blip>
          <a:stretch>
            <a:fillRect/>
          </a:stretch>
        </p:blipFill>
        <p:spPr>
          <a:xfrm>
            <a:off x="5145249" y="0"/>
            <a:ext cx="3998746" cy="2485548"/>
          </a:xfrm>
          <a:prstGeom prst="rect">
            <a:avLst/>
          </a:prstGeom>
          <a:noFill/>
          <a:ln>
            <a:noFill/>
          </a:ln>
        </p:spPr>
      </p:pic>
      <p:pic>
        <p:nvPicPr>
          <p:cNvPr id="1637" name="Google Shape;1637;p27"/>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sp>
        <p:nvSpPr>
          <p:cNvPr id="1638" name="Google Shape;1638;p27"/>
          <p:cNvSpPr txBox="1"/>
          <p:nvPr>
            <p:ph hasCustomPrompt="1" type="title"/>
          </p:nvPr>
        </p:nvSpPr>
        <p:spPr>
          <a:xfrm>
            <a:off x="1767475" y="600136"/>
            <a:ext cx="4936200" cy="8283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48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39" name="Google Shape;1639;p27"/>
          <p:cNvSpPr txBox="1"/>
          <p:nvPr>
            <p:ph idx="1" type="subTitle"/>
          </p:nvPr>
        </p:nvSpPr>
        <p:spPr>
          <a:xfrm>
            <a:off x="1767475" y="1324641"/>
            <a:ext cx="4936200" cy="44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0" name="Google Shape;1640;p27"/>
          <p:cNvSpPr txBox="1"/>
          <p:nvPr>
            <p:ph hasCustomPrompt="1" idx="2" type="title"/>
          </p:nvPr>
        </p:nvSpPr>
        <p:spPr>
          <a:xfrm>
            <a:off x="2065125" y="1975371"/>
            <a:ext cx="4936200" cy="8283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48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41" name="Google Shape;1641;p27"/>
          <p:cNvSpPr txBox="1"/>
          <p:nvPr>
            <p:ph idx="3" type="subTitle"/>
          </p:nvPr>
        </p:nvSpPr>
        <p:spPr>
          <a:xfrm>
            <a:off x="2065125" y="2699876"/>
            <a:ext cx="4936200" cy="44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2" name="Google Shape;1642;p27"/>
          <p:cNvSpPr txBox="1"/>
          <p:nvPr>
            <p:ph hasCustomPrompt="1" idx="4" type="title"/>
          </p:nvPr>
        </p:nvSpPr>
        <p:spPr>
          <a:xfrm>
            <a:off x="2369925" y="3350619"/>
            <a:ext cx="4936200" cy="8283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48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43" name="Google Shape;1643;p27"/>
          <p:cNvSpPr txBox="1"/>
          <p:nvPr>
            <p:ph idx="5" type="subTitle"/>
          </p:nvPr>
        </p:nvSpPr>
        <p:spPr>
          <a:xfrm>
            <a:off x="2369925" y="4075124"/>
            <a:ext cx="4936200" cy="44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gradFill>
          <a:gsLst>
            <a:gs pos="0">
              <a:schemeClr val="accent4"/>
            </a:gs>
            <a:gs pos="0">
              <a:schemeClr val="accent5"/>
            </a:gs>
            <a:gs pos="100000">
              <a:schemeClr val="accent3"/>
            </a:gs>
          </a:gsLst>
          <a:path path="circle">
            <a:fillToRect b="50%" l="50%" r="50%" t="50%"/>
          </a:path>
          <a:tileRect/>
        </a:gradFill>
      </p:bgPr>
    </p:bg>
    <p:spTree>
      <p:nvGrpSpPr>
        <p:cNvPr id="1644" name="Shape 1644"/>
        <p:cNvGrpSpPr/>
        <p:nvPr/>
      </p:nvGrpSpPr>
      <p:grpSpPr>
        <a:xfrm>
          <a:off x="0" y="0"/>
          <a:ext cx="0" cy="0"/>
          <a:chOff x="0" y="0"/>
          <a:chExt cx="0" cy="0"/>
        </a:xfrm>
      </p:grpSpPr>
      <p:pic>
        <p:nvPicPr>
          <p:cNvPr id="1645" name="Google Shape;1645;p28"/>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pic>
        <p:nvPicPr>
          <p:cNvPr id="1646" name="Google Shape;1646;p28"/>
          <p:cNvPicPr preferRelativeResize="0"/>
          <p:nvPr/>
        </p:nvPicPr>
        <p:blipFill>
          <a:blip r:embed="rId2">
            <a:alphaModFix amt="31000"/>
          </a:blip>
          <a:stretch>
            <a:fillRect/>
          </a:stretch>
        </p:blipFill>
        <p:spPr>
          <a:xfrm>
            <a:off x="5145249" y="0"/>
            <a:ext cx="3998746" cy="2485548"/>
          </a:xfrm>
          <a:prstGeom prst="rect">
            <a:avLst/>
          </a:prstGeom>
          <a:noFill/>
          <a:ln>
            <a:noFill/>
          </a:ln>
        </p:spPr>
      </p:pic>
      <p:grpSp>
        <p:nvGrpSpPr>
          <p:cNvPr id="1647" name="Google Shape;1647;p28"/>
          <p:cNvGrpSpPr/>
          <p:nvPr/>
        </p:nvGrpSpPr>
        <p:grpSpPr>
          <a:xfrm>
            <a:off x="-2360366" y="3271308"/>
            <a:ext cx="7418510" cy="3952111"/>
            <a:chOff x="233350" y="949250"/>
            <a:chExt cx="7137300" cy="3802300"/>
          </a:xfrm>
        </p:grpSpPr>
        <p:sp>
          <p:nvSpPr>
            <p:cNvPr id="1648" name="Google Shape;1648;p2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99" name="Google Shape;1699;p28"/>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pic>
        <p:nvPicPr>
          <p:cNvPr id="1700" name="Google Shape;1700;p28"/>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1701" name="Google Shape;1701;p28"/>
          <p:cNvGrpSpPr/>
          <p:nvPr/>
        </p:nvGrpSpPr>
        <p:grpSpPr>
          <a:xfrm>
            <a:off x="3631984" y="-1145242"/>
            <a:ext cx="7418510" cy="3952111"/>
            <a:chOff x="233350" y="949250"/>
            <a:chExt cx="7137300" cy="3802300"/>
          </a:xfrm>
        </p:grpSpPr>
        <p:sp>
          <p:nvSpPr>
            <p:cNvPr id="1702" name="Google Shape;1702;p2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28"/>
          <p:cNvGrpSpPr/>
          <p:nvPr/>
        </p:nvGrpSpPr>
        <p:grpSpPr>
          <a:xfrm>
            <a:off x="862884" y="740708"/>
            <a:ext cx="7418510" cy="3952111"/>
            <a:chOff x="233350" y="949250"/>
            <a:chExt cx="7137300" cy="3802300"/>
          </a:xfrm>
        </p:grpSpPr>
        <p:sp>
          <p:nvSpPr>
            <p:cNvPr id="1754" name="Google Shape;1754;p2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28"/>
          <p:cNvGrpSpPr/>
          <p:nvPr/>
        </p:nvGrpSpPr>
        <p:grpSpPr>
          <a:xfrm>
            <a:off x="-712600" y="1030450"/>
            <a:ext cx="6731026" cy="2333700"/>
            <a:chOff x="-712600" y="1030450"/>
            <a:chExt cx="6731026" cy="2333700"/>
          </a:xfrm>
        </p:grpSpPr>
        <p:grpSp>
          <p:nvGrpSpPr>
            <p:cNvPr id="1806" name="Google Shape;1806;p28"/>
            <p:cNvGrpSpPr/>
            <p:nvPr/>
          </p:nvGrpSpPr>
          <p:grpSpPr>
            <a:xfrm>
              <a:off x="-712600" y="1030463"/>
              <a:ext cx="2091929" cy="2333568"/>
              <a:chOff x="-331600" y="1429425"/>
              <a:chExt cx="1677300" cy="1693200"/>
            </a:xfrm>
          </p:grpSpPr>
          <p:sp>
            <p:nvSpPr>
              <p:cNvPr id="1807" name="Google Shape;1807;p28"/>
              <p:cNvSpPr/>
              <p:nvPr/>
            </p:nvSpPr>
            <p:spPr>
              <a:xfrm>
                <a:off x="-331600" y="2713125"/>
                <a:ext cx="1677300" cy="4095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8"/>
              <p:cNvSpPr/>
              <p:nvPr/>
            </p:nvSpPr>
            <p:spPr>
              <a:xfrm>
                <a:off x="-331600" y="1429425"/>
                <a:ext cx="1677300" cy="4095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8"/>
              <p:cNvSpPr/>
              <p:nvPr/>
            </p:nvSpPr>
            <p:spPr>
              <a:xfrm>
                <a:off x="-331600" y="1838925"/>
                <a:ext cx="1677300" cy="8742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0" name="Google Shape;1810;p28"/>
            <p:cNvSpPr/>
            <p:nvPr/>
          </p:nvSpPr>
          <p:spPr>
            <a:xfrm>
              <a:off x="505326" y="1030450"/>
              <a:ext cx="5513100" cy="2333700"/>
            </a:xfrm>
            <a:prstGeom prst="parallelogram">
              <a:avLst>
                <a:gd fmla="val 26351" name="adj"/>
              </a:avLst>
            </a:prstGeom>
            <a:gradFill>
              <a:gsLst>
                <a:gs pos="0">
                  <a:schemeClr val="lt1"/>
                </a:gs>
                <a:gs pos="5200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1" name="Google Shape;1811;p28"/>
          <p:cNvSpPr txBox="1"/>
          <p:nvPr>
            <p:ph type="ctrTitle"/>
          </p:nvPr>
        </p:nvSpPr>
        <p:spPr>
          <a:xfrm>
            <a:off x="1259425" y="1030438"/>
            <a:ext cx="4284000" cy="9501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5200">
                <a:solidFill>
                  <a:schemeClr val="accent3"/>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812" name="Google Shape;1812;p28"/>
          <p:cNvSpPr txBox="1"/>
          <p:nvPr>
            <p:ph idx="1" type="subTitle"/>
          </p:nvPr>
        </p:nvSpPr>
        <p:spPr>
          <a:xfrm>
            <a:off x="1259425" y="1986400"/>
            <a:ext cx="4293900" cy="135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lgn="ctr">
              <a:lnSpc>
                <a:spcPct val="100000"/>
              </a:lnSpc>
              <a:spcBef>
                <a:spcPts val="0"/>
              </a:spcBef>
              <a:spcAft>
                <a:spcPts val="0"/>
              </a:spcAft>
              <a:buClr>
                <a:schemeClr val="accent3"/>
              </a:buClr>
              <a:buSzPts val="1800"/>
              <a:buNone/>
              <a:defRPr sz="1800">
                <a:solidFill>
                  <a:schemeClr val="accent3"/>
                </a:solidFill>
              </a:defRPr>
            </a:lvl2pPr>
            <a:lvl3pPr lvl="2" rtl="0" algn="ctr">
              <a:lnSpc>
                <a:spcPct val="100000"/>
              </a:lnSpc>
              <a:spcBef>
                <a:spcPts val="0"/>
              </a:spcBef>
              <a:spcAft>
                <a:spcPts val="0"/>
              </a:spcAft>
              <a:buClr>
                <a:schemeClr val="accent3"/>
              </a:buClr>
              <a:buSzPts val="1800"/>
              <a:buNone/>
              <a:defRPr sz="1800">
                <a:solidFill>
                  <a:schemeClr val="accent3"/>
                </a:solidFill>
              </a:defRPr>
            </a:lvl3pPr>
            <a:lvl4pPr lvl="3" rtl="0" algn="ctr">
              <a:lnSpc>
                <a:spcPct val="100000"/>
              </a:lnSpc>
              <a:spcBef>
                <a:spcPts val="0"/>
              </a:spcBef>
              <a:spcAft>
                <a:spcPts val="0"/>
              </a:spcAft>
              <a:buClr>
                <a:schemeClr val="accent3"/>
              </a:buClr>
              <a:buSzPts val="1800"/>
              <a:buNone/>
              <a:defRPr sz="1800">
                <a:solidFill>
                  <a:schemeClr val="accent3"/>
                </a:solidFill>
              </a:defRPr>
            </a:lvl4pPr>
            <a:lvl5pPr lvl="4" rtl="0" algn="ctr">
              <a:lnSpc>
                <a:spcPct val="100000"/>
              </a:lnSpc>
              <a:spcBef>
                <a:spcPts val="0"/>
              </a:spcBef>
              <a:spcAft>
                <a:spcPts val="0"/>
              </a:spcAft>
              <a:buClr>
                <a:schemeClr val="accent3"/>
              </a:buClr>
              <a:buSzPts val="1800"/>
              <a:buNone/>
              <a:defRPr sz="1800">
                <a:solidFill>
                  <a:schemeClr val="accent3"/>
                </a:solidFill>
              </a:defRPr>
            </a:lvl5pPr>
            <a:lvl6pPr lvl="5" rtl="0" algn="ctr">
              <a:lnSpc>
                <a:spcPct val="100000"/>
              </a:lnSpc>
              <a:spcBef>
                <a:spcPts val="0"/>
              </a:spcBef>
              <a:spcAft>
                <a:spcPts val="0"/>
              </a:spcAft>
              <a:buClr>
                <a:schemeClr val="accent3"/>
              </a:buClr>
              <a:buSzPts val="1800"/>
              <a:buNone/>
              <a:defRPr sz="1800">
                <a:solidFill>
                  <a:schemeClr val="accent3"/>
                </a:solidFill>
              </a:defRPr>
            </a:lvl6pPr>
            <a:lvl7pPr lvl="6" rtl="0" algn="ctr">
              <a:lnSpc>
                <a:spcPct val="100000"/>
              </a:lnSpc>
              <a:spcBef>
                <a:spcPts val="0"/>
              </a:spcBef>
              <a:spcAft>
                <a:spcPts val="0"/>
              </a:spcAft>
              <a:buClr>
                <a:schemeClr val="accent3"/>
              </a:buClr>
              <a:buSzPts val="1800"/>
              <a:buNone/>
              <a:defRPr sz="1800">
                <a:solidFill>
                  <a:schemeClr val="accent3"/>
                </a:solidFill>
              </a:defRPr>
            </a:lvl7pPr>
            <a:lvl8pPr lvl="7" rtl="0" algn="ctr">
              <a:lnSpc>
                <a:spcPct val="100000"/>
              </a:lnSpc>
              <a:spcBef>
                <a:spcPts val="0"/>
              </a:spcBef>
              <a:spcAft>
                <a:spcPts val="0"/>
              </a:spcAft>
              <a:buClr>
                <a:schemeClr val="accent3"/>
              </a:buClr>
              <a:buSzPts val="1800"/>
              <a:buNone/>
              <a:defRPr sz="1800">
                <a:solidFill>
                  <a:schemeClr val="accent3"/>
                </a:solidFill>
              </a:defRPr>
            </a:lvl8pPr>
            <a:lvl9pPr lvl="8" rtl="0" algn="ctr">
              <a:lnSpc>
                <a:spcPct val="100000"/>
              </a:lnSpc>
              <a:spcBef>
                <a:spcPts val="0"/>
              </a:spcBef>
              <a:spcAft>
                <a:spcPts val="0"/>
              </a:spcAft>
              <a:buClr>
                <a:schemeClr val="accent3"/>
              </a:buClr>
              <a:buSzPts val="1800"/>
              <a:buNone/>
              <a:defRPr sz="1800">
                <a:solidFill>
                  <a:schemeClr val="accent3"/>
                </a:solidFill>
              </a:defRPr>
            </a:lvl9pPr>
          </a:lstStyle>
          <a:p/>
        </p:txBody>
      </p:sp>
      <p:sp>
        <p:nvSpPr>
          <p:cNvPr id="1813" name="Google Shape;1813;p28"/>
          <p:cNvSpPr/>
          <p:nvPr/>
        </p:nvSpPr>
        <p:spPr>
          <a:xfrm>
            <a:off x="644925" y="3569075"/>
            <a:ext cx="5693100" cy="609600"/>
          </a:xfrm>
          <a:prstGeom prst="parallelogram">
            <a:avLst>
              <a:gd fmla="val 26351"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300"/>
              </a:spcBef>
              <a:spcAft>
                <a:spcPts val="0"/>
              </a:spcAft>
              <a:buClr>
                <a:schemeClr val="dk1"/>
              </a:buClr>
              <a:buSzPts val="1100"/>
              <a:buFont typeface="Arial"/>
              <a:buNone/>
            </a:pPr>
            <a:r>
              <a:rPr lang="en" sz="1200">
                <a:solidFill>
                  <a:schemeClr val="lt1"/>
                </a:solidFill>
                <a:latin typeface="Lato"/>
                <a:ea typeface="Lato"/>
                <a:cs typeface="Lato"/>
                <a:sym typeface="Lato"/>
              </a:rPr>
              <a:t>CREDITS: This presentation template was created by </a:t>
            </a:r>
            <a:r>
              <a:rPr b="1" lang="en" sz="1200">
                <a:solidFill>
                  <a:schemeClr val="lt1"/>
                </a:solidFill>
                <a:uFill>
                  <a:noFill/>
                </a:uFill>
                <a:latin typeface="Lato"/>
                <a:ea typeface="Lato"/>
                <a:cs typeface="Lato"/>
                <a:sym typeface="Lato"/>
                <a:hlinkClick r:id="rId4">
                  <a:extLst>
                    <a:ext uri="{A12FA001-AC4F-418D-AE19-62706E023703}">
                      <ahyp:hlinkClr val="tx"/>
                    </a:ext>
                  </a:extLst>
                </a:hlinkClick>
              </a:rPr>
              <a:t>Slidesgo</a:t>
            </a:r>
            <a:r>
              <a:rPr lang="en" sz="1200">
                <a:solidFill>
                  <a:schemeClr val="lt1"/>
                </a:solidFill>
                <a:latin typeface="Lato"/>
                <a:ea typeface="Lato"/>
                <a:cs typeface="Lato"/>
                <a:sym typeface="Lato"/>
              </a:rPr>
              <a:t>, and includes icons by </a:t>
            </a:r>
            <a:r>
              <a:rPr b="1" lang="en" sz="1200">
                <a:solidFill>
                  <a:schemeClr val="lt1"/>
                </a:solidFill>
                <a:uFill>
                  <a:noFill/>
                </a:uFill>
                <a:latin typeface="Lato"/>
                <a:ea typeface="Lato"/>
                <a:cs typeface="Lato"/>
                <a:sym typeface="Lato"/>
                <a:hlinkClick r:id="rId5">
                  <a:extLst>
                    <a:ext uri="{A12FA001-AC4F-418D-AE19-62706E023703}">
                      <ahyp:hlinkClr val="tx"/>
                    </a:ext>
                  </a:extLst>
                </a:hlinkClick>
              </a:rPr>
              <a:t>Flaticon</a:t>
            </a:r>
            <a:r>
              <a:rPr b="1" lang="en" sz="1200">
                <a:solidFill>
                  <a:schemeClr val="lt1"/>
                </a:solidFill>
                <a:latin typeface="Lato"/>
                <a:ea typeface="Lato"/>
                <a:cs typeface="Lato"/>
                <a:sym typeface="Lato"/>
              </a:rPr>
              <a:t> </a:t>
            </a:r>
            <a:r>
              <a:rPr lang="en" sz="1200">
                <a:solidFill>
                  <a:schemeClr val="lt1"/>
                </a:solidFill>
                <a:latin typeface="Lato"/>
                <a:ea typeface="Lato"/>
                <a:cs typeface="Lato"/>
                <a:sym typeface="Lato"/>
              </a:rPr>
              <a:t>and infographics &amp; images by </a:t>
            </a:r>
            <a:r>
              <a:rPr b="1" lang="en" sz="1200">
                <a:solidFill>
                  <a:schemeClr val="lt1"/>
                </a:solidFill>
                <a:uFill>
                  <a:noFill/>
                </a:uFill>
                <a:latin typeface="Lato"/>
                <a:ea typeface="Lato"/>
                <a:cs typeface="Lato"/>
                <a:sym typeface="Lato"/>
                <a:hlinkClick r:id="rId6">
                  <a:extLst>
                    <a:ext uri="{A12FA001-AC4F-418D-AE19-62706E023703}">
                      <ahyp:hlinkClr val="tx"/>
                    </a:ext>
                  </a:extLst>
                </a:hlinkClick>
              </a:rPr>
              <a:t>Freepik</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814" name="Shape 1814"/>
        <p:cNvGrpSpPr/>
        <p:nvPr/>
      </p:nvGrpSpPr>
      <p:grpSpPr>
        <a:xfrm>
          <a:off x="0" y="0"/>
          <a:ext cx="0" cy="0"/>
          <a:chOff x="0" y="0"/>
          <a:chExt cx="0" cy="0"/>
        </a:xfrm>
      </p:grpSpPr>
      <p:pic>
        <p:nvPicPr>
          <p:cNvPr id="1815" name="Google Shape;1815;p29"/>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1816" name="Google Shape;1816;p29"/>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1817" name="Google Shape;1817;p29"/>
          <p:cNvPicPr preferRelativeResize="0"/>
          <p:nvPr/>
        </p:nvPicPr>
        <p:blipFill>
          <a:blip r:embed="rId3">
            <a:alphaModFix amt="31000"/>
          </a:blip>
          <a:stretch>
            <a:fillRect/>
          </a:stretch>
        </p:blipFill>
        <p:spPr>
          <a:xfrm>
            <a:off x="5145249" y="0"/>
            <a:ext cx="3998746" cy="2485548"/>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gradFill>
          <a:gsLst>
            <a:gs pos="0">
              <a:schemeClr val="accent4"/>
            </a:gs>
            <a:gs pos="0">
              <a:schemeClr val="accent5"/>
            </a:gs>
            <a:gs pos="100000">
              <a:schemeClr val="accent3"/>
            </a:gs>
          </a:gsLst>
          <a:path path="circle">
            <a:fillToRect b="50%" l="50%" r="50%" t="50%"/>
          </a:path>
          <a:tileRect/>
        </a:gradFill>
      </p:bgPr>
    </p:bg>
    <p:spTree>
      <p:nvGrpSpPr>
        <p:cNvPr id="1818" name="Shape 1818"/>
        <p:cNvGrpSpPr/>
        <p:nvPr/>
      </p:nvGrpSpPr>
      <p:grpSpPr>
        <a:xfrm>
          <a:off x="0" y="0"/>
          <a:ext cx="0" cy="0"/>
          <a:chOff x="0" y="0"/>
          <a:chExt cx="0" cy="0"/>
        </a:xfrm>
      </p:grpSpPr>
      <p:pic>
        <p:nvPicPr>
          <p:cNvPr id="1819" name="Google Shape;1819;p30"/>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pic>
        <p:nvPicPr>
          <p:cNvPr id="1820" name="Google Shape;1820;p30"/>
          <p:cNvPicPr preferRelativeResize="0"/>
          <p:nvPr/>
        </p:nvPicPr>
        <p:blipFill>
          <a:blip r:embed="rId2">
            <a:alphaModFix amt="31000"/>
          </a:blip>
          <a:stretch>
            <a:fillRect/>
          </a:stretch>
        </p:blipFill>
        <p:spPr>
          <a:xfrm>
            <a:off x="5145249" y="0"/>
            <a:ext cx="3998746" cy="2485548"/>
          </a:xfrm>
          <a:prstGeom prst="rect">
            <a:avLst/>
          </a:prstGeom>
          <a:noFill/>
          <a:ln>
            <a:noFill/>
          </a:ln>
        </p:spPr>
      </p:pic>
      <p:pic>
        <p:nvPicPr>
          <p:cNvPr id="1821" name="Google Shape;1821;p30"/>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1822" name="Google Shape;1822;p30"/>
          <p:cNvGrpSpPr/>
          <p:nvPr/>
        </p:nvGrpSpPr>
        <p:grpSpPr>
          <a:xfrm>
            <a:off x="4306859" y="3271308"/>
            <a:ext cx="7418510" cy="3952111"/>
            <a:chOff x="233350" y="949250"/>
            <a:chExt cx="7137300" cy="3802300"/>
          </a:xfrm>
        </p:grpSpPr>
        <p:sp>
          <p:nvSpPr>
            <p:cNvPr id="1823" name="Google Shape;1823;p3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74" name="Google Shape;1874;p30"/>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1875" name="Google Shape;1875;p30"/>
          <p:cNvGrpSpPr/>
          <p:nvPr/>
        </p:nvGrpSpPr>
        <p:grpSpPr>
          <a:xfrm>
            <a:off x="-1177041" y="-1145242"/>
            <a:ext cx="7418510" cy="3952111"/>
            <a:chOff x="233350" y="949250"/>
            <a:chExt cx="7137300" cy="3802300"/>
          </a:xfrm>
        </p:grpSpPr>
        <p:sp>
          <p:nvSpPr>
            <p:cNvPr id="1876" name="Google Shape;1876;p3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 name="Google Shape;1927;p30"/>
          <p:cNvGrpSpPr/>
          <p:nvPr/>
        </p:nvGrpSpPr>
        <p:grpSpPr>
          <a:xfrm>
            <a:off x="862884" y="740708"/>
            <a:ext cx="7418510" cy="3952111"/>
            <a:chOff x="233350" y="949250"/>
            <a:chExt cx="7137300" cy="3802300"/>
          </a:xfrm>
        </p:grpSpPr>
        <p:sp>
          <p:nvSpPr>
            <p:cNvPr id="1928" name="Google Shape;1928;p3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33" name="Shape 333"/>
        <p:cNvGrpSpPr/>
        <p:nvPr/>
      </p:nvGrpSpPr>
      <p:grpSpPr>
        <a:xfrm>
          <a:off x="0" y="0"/>
          <a:ext cx="0" cy="0"/>
          <a:chOff x="0" y="0"/>
          <a:chExt cx="0" cy="0"/>
        </a:xfrm>
      </p:grpSpPr>
      <p:pic>
        <p:nvPicPr>
          <p:cNvPr id="334" name="Google Shape;334;p4"/>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335" name="Google Shape;335;p4"/>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336" name="Google Shape;336;p4"/>
          <p:cNvPicPr preferRelativeResize="0"/>
          <p:nvPr/>
        </p:nvPicPr>
        <p:blipFill>
          <a:blip r:embed="rId3">
            <a:alphaModFix amt="31000"/>
          </a:blip>
          <a:stretch>
            <a:fillRect/>
          </a:stretch>
        </p:blipFill>
        <p:spPr>
          <a:xfrm>
            <a:off x="5145249" y="0"/>
            <a:ext cx="3998746" cy="2485548"/>
          </a:xfrm>
          <a:prstGeom prst="rect">
            <a:avLst/>
          </a:prstGeom>
          <a:noFill/>
          <a:ln>
            <a:noFill/>
          </a:ln>
        </p:spPr>
      </p:pic>
      <p:sp>
        <p:nvSpPr>
          <p:cNvPr id="337" name="Google Shape;33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500"/>
              <a:buNone/>
              <a:defRPr>
                <a:solidFill>
                  <a:schemeClr val="lt2"/>
                </a:solidFill>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p:txBody>
      </p:sp>
      <p:sp>
        <p:nvSpPr>
          <p:cNvPr id="338" name="Google Shape;338;p4"/>
          <p:cNvSpPr txBox="1"/>
          <p:nvPr>
            <p:ph idx="1" type="body"/>
          </p:nvPr>
        </p:nvSpPr>
        <p:spPr>
          <a:xfrm>
            <a:off x="720000" y="1303775"/>
            <a:ext cx="7704000" cy="3265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82" name="Shape 1982"/>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983" name="Shape 1983"/>
        <p:cNvGrpSpPr/>
        <p:nvPr/>
      </p:nvGrpSpPr>
      <p:grpSpPr>
        <a:xfrm>
          <a:off x="0" y="0"/>
          <a:ext cx="0" cy="0"/>
          <a:chOff x="0" y="0"/>
          <a:chExt cx="0" cy="0"/>
        </a:xfrm>
      </p:grpSpPr>
      <p:sp>
        <p:nvSpPr>
          <p:cNvPr id="1984" name="Google Shape;1984;p3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9" name="Shape 339"/>
        <p:cNvGrpSpPr/>
        <p:nvPr/>
      </p:nvGrpSpPr>
      <p:grpSpPr>
        <a:xfrm>
          <a:off x="0" y="0"/>
          <a:ext cx="0" cy="0"/>
          <a:chOff x="0" y="0"/>
          <a:chExt cx="0" cy="0"/>
        </a:xfrm>
      </p:grpSpPr>
      <p:pic>
        <p:nvPicPr>
          <p:cNvPr id="340" name="Google Shape;340;p5"/>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pic>
        <p:nvPicPr>
          <p:cNvPr id="341" name="Google Shape;341;p5"/>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342" name="Google Shape;342;p5"/>
          <p:cNvPicPr preferRelativeResize="0"/>
          <p:nvPr/>
        </p:nvPicPr>
        <p:blipFill>
          <a:blip r:embed="rId3">
            <a:alphaModFix amt="31000"/>
          </a:blip>
          <a:stretch>
            <a:fillRect/>
          </a:stretch>
        </p:blipFill>
        <p:spPr>
          <a:xfrm>
            <a:off x="5145249" y="0"/>
            <a:ext cx="3998746" cy="2485548"/>
          </a:xfrm>
          <a:prstGeom prst="rect">
            <a:avLst/>
          </a:prstGeom>
          <a:noFill/>
          <a:ln>
            <a:noFill/>
          </a:ln>
        </p:spPr>
      </p:pic>
      <p:sp>
        <p:nvSpPr>
          <p:cNvPr id="343" name="Google Shape;343;p5"/>
          <p:cNvSpPr txBox="1"/>
          <p:nvPr>
            <p:ph idx="1" type="subTitle"/>
          </p:nvPr>
        </p:nvSpPr>
        <p:spPr>
          <a:xfrm>
            <a:off x="719988" y="2811634"/>
            <a:ext cx="2589300" cy="479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500"/>
              <a:buFont typeface="Bebas Neue"/>
              <a:buNone/>
              <a:defRPr b="1" i="1" sz="2400">
                <a:latin typeface="Exo"/>
                <a:ea typeface="Exo"/>
                <a:cs typeface="Exo"/>
                <a:sym typeface="Exo"/>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44" name="Google Shape;344;p5"/>
          <p:cNvSpPr txBox="1"/>
          <p:nvPr>
            <p:ph idx="2" type="subTitle"/>
          </p:nvPr>
        </p:nvSpPr>
        <p:spPr>
          <a:xfrm>
            <a:off x="4374863" y="2811634"/>
            <a:ext cx="2589300" cy="479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b="1" i="1" sz="2400">
                <a:latin typeface="Exo"/>
                <a:ea typeface="Exo"/>
                <a:cs typeface="Exo"/>
                <a:sym typeface="Exo"/>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45" name="Google Shape;345;p5"/>
          <p:cNvSpPr txBox="1"/>
          <p:nvPr>
            <p:ph idx="3" type="subTitle"/>
          </p:nvPr>
        </p:nvSpPr>
        <p:spPr>
          <a:xfrm>
            <a:off x="719988" y="3306959"/>
            <a:ext cx="2589300" cy="107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6" name="Google Shape;346;p5"/>
          <p:cNvSpPr txBox="1"/>
          <p:nvPr>
            <p:ph idx="4" type="subTitle"/>
          </p:nvPr>
        </p:nvSpPr>
        <p:spPr>
          <a:xfrm>
            <a:off x="4374863" y="3306959"/>
            <a:ext cx="2589300" cy="107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7" name="Google Shape;347;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8" name="Shape 348"/>
        <p:cNvGrpSpPr/>
        <p:nvPr/>
      </p:nvGrpSpPr>
      <p:grpSpPr>
        <a:xfrm>
          <a:off x="0" y="0"/>
          <a:ext cx="0" cy="0"/>
          <a:chOff x="0" y="0"/>
          <a:chExt cx="0" cy="0"/>
        </a:xfrm>
      </p:grpSpPr>
      <p:pic>
        <p:nvPicPr>
          <p:cNvPr id="349" name="Google Shape;349;p6"/>
          <p:cNvPicPr preferRelativeResize="0"/>
          <p:nvPr/>
        </p:nvPicPr>
        <p:blipFill rotWithShape="1">
          <a:blip r:embed="rId2">
            <a:alphaModFix/>
          </a:blip>
          <a:srcRect b="2921" l="0" r="0" t="12633"/>
          <a:stretch/>
        </p:blipFill>
        <p:spPr>
          <a:xfrm>
            <a:off x="0" y="0"/>
            <a:ext cx="9144000" cy="5143500"/>
          </a:xfrm>
          <a:prstGeom prst="rect">
            <a:avLst/>
          </a:prstGeom>
          <a:noFill/>
          <a:ln>
            <a:noFill/>
          </a:ln>
        </p:spPr>
      </p:pic>
      <p:sp>
        <p:nvSpPr>
          <p:cNvPr id="350" name="Google Shape;350;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351" name="Google Shape;351;p6"/>
          <p:cNvPicPr preferRelativeResize="0"/>
          <p:nvPr/>
        </p:nvPicPr>
        <p:blipFill>
          <a:blip r:embed="rId3">
            <a:alphaModFix amt="18000"/>
          </a:blip>
          <a:stretch>
            <a:fillRect/>
          </a:stretch>
        </p:blipFill>
        <p:spPr>
          <a:xfrm rot="10800000">
            <a:off x="-1" y="2657950"/>
            <a:ext cx="3998746" cy="2485548"/>
          </a:xfrm>
          <a:prstGeom prst="rect">
            <a:avLst/>
          </a:prstGeom>
          <a:noFill/>
          <a:ln>
            <a:noFill/>
          </a:ln>
        </p:spPr>
      </p:pic>
      <p:pic>
        <p:nvPicPr>
          <p:cNvPr id="352" name="Google Shape;352;p6"/>
          <p:cNvPicPr preferRelativeResize="0"/>
          <p:nvPr/>
        </p:nvPicPr>
        <p:blipFill>
          <a:blip r:embed="rId3">
            <a:alphaModFix amt="31000"/>
          </a:blip>
          <a:stretch>
            <a:fillRect/>
          </a:stretch>
        </p:blipFill>
        <p:spPr>
          <a:xfrm>
            <a:off x="5145249" y="0"/>
            <a:ext cx="3998746" cy="248554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3" name="Shape 353"/>
        <p:cNvGrpSpPr/>
        <p:nvPr/>
      </p:nvGrpSpPr>
      <p:grpSpPr>
        <a:xfrm>
          <a:off x="0" y="0"/>
          <a:ext cx="0" cy="0"/>
          <a:chOff x="0" y="0"/>
          <a:chExt cx="0" cy="0"/>
        </a:xfrm>
      </p:grpSpPr>
      <p:pic>
        <p:nvPicPr>
          <p:cNvPr id="354" name="Google Shape;354;p7"/>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pic>
        <p:nvPicPr>
          <p:cNvPr id="355" name="Google Shape;355;p7"/>
          <p:cNvPicPr preferRelativeResize="0"/>
          <p:nvPr/>
        </p:nvPicPr>
        <p:blipFill>
          <a:blip r:embed="rId2">
            <a:alphaModFix amt="31000"/>
          </a:blip>
          <a:stretch>
            <a:fillRect/>
          </a:stretch>
        </p:blipFill>
        <p:spPr>
          <a:xfrm>
            <a:off x="5145249" y="0"/>
            <a:ext cx="3998746" cy="2485548"/>
          </a:xfrm>
          <a:prstGeom prst="rect">
            <a:avLst/>
          </a:prstGeom>
          <a:noFill/>
          <a:ln>
            <a:noFill/>
          </a:ln>
        </p:spPr>
      </p:pic>
      <p:pic>
        <p:nvPicPr>
          <p:cNvPr id="356" name="Google Shape;356;p7"/>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357" name="Google Shape;357;p7"/>
          <p:cNvGrpSpPr/>
          <p:nvPr/>
        </p:nvGrpSpPr>
        <p:grpSpPr>
          <a:xfrm>
            <a:off x="-611175" y="1522150"/>
            <a:ext cx="8349702" cy="3066025"/>
            <a:chOff x="-266075" y="1645875"/>
            <a:chExt cx="8349702" cy="3066025"/>
          </a:xfrm>
        </p:grpSpPr>
        <p:sp>
          <p:nvSpPr>
            <p:cNvPr id="358" name="Google Shape;358;p7"/>
            <p:cNvSpPr/>
            <p:nvPr/>
          </p:nvSpPr>
          <p:spPr>
            <a:xfrm>
              <a:off x="-266075" y="1645875"/>
              <a:ext cx="1498500" cy="30660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7"/>
            <p:cNvSpPr/>
            <p:nvPr/>
          </p:nvSpPr>
          <p:spPr>
            <a:xfrm>
              <a:off x="499327" y="1645900"/>
              <a:ext cx="7584300" cy="3066000"/>
            </a:xfrm>
            <a:prstGeom prst="parallelogram">
              <a:avLst>
                <a:gd fmla="val 2327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7"/>
          <p:cNvSpPr txBox="1"/>
          <p:nvPr>
            <p:ph idx="1" type="subTitle"/>
          </p:nvPr>
        </p:nvSpPr>
        <p:spPr>
          <a:xfrm>
            <a:off x="1049200" y="1825350"/>
            <a:ext cx="3601200" cy="2253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595959"/>
              </a:buClr>
              <a:buSzPts val="1000"/>
              <a:buFont typeface="Anaheim"/>
              <a:buChar char="●"/>
              <a:defRPr>
                <a:solidFill>
                  <a:schemeClr val="dk1"/>
                </a:solidFill>
              </a:defRPr>
            </a:lvl1pPr>
            <a:lvl2pPr lvl="1" rtl="0">
              <a:lnSpc>
                <a:spcPct val="100000"/>
              </a:lnSpc>
              <a:spcBef>
                <a:spcPts val="0"/>
              </a:spcBef>
              <a:spcAft>
                <a:spcPts val="0"/>
              </a:spcAft>
              <a:buClr>
                <a:srgbClr val="595959"/>
              </a:buClr>
              <a:buSzPts val="1400"/>
              <a:buFont typeface="Anaheim"/>
              <a:buChar char="○"/>
              <a:defRPr/>
            </a:lvl2pPr>
            <a:lvl3pPr lvl="2" rtl="0">
              <a:lnSpc>
                <a:spcPct val="100000"/>
              </a:lnSpc>
              <a:spcBef>
                <a:spcPts val="0"/>
              </a:spcBef>
              <a:spcAft>
                <a:spcPts val="0"/>
              </a:spcAft>
              <a:buClr>
                <a:srgbClr val="595959"/>
              </a:buClr>
              <a:buSzPts val="1400"/>
              <a:buFont typeface="Anaheim"/>
              <a:buChar char="■"/>
              <a:defRPr/>
            </a:lvl3pPr>
            <a:lvl4pPr lvl="3" rtl="0">
              <a:lnSpc>
                <a:spcPct val="100000"/>
              </a:lnSpc>
              <a:spcBef>
                <a:spcPts val="0"/>
              </a:spcBef>
              <a:spcAft>
                <a:spcPts val="0"/>
              </a:spcAft>
              <a:buClr>
                <a:srgbClr val="595959"/>
              </a:buClr>
              <a:buSzPts val="1400"/>
              <a:buFont typeface="Anaheim"/>
              <a:buChar char="●"/>
              <a:defRPr/>
            </a:lvl4pPr>
            <a:lvl5pPr lvl="4" rtl="0">
              <a:lnSpc>
                <a:spcPct val="100000"/>
              </a:lnSpc>
              <a:spcBef>
                <a:spcPts val="0"/>
              </a:spcBef>
              <a:spcAft>
                <a:spcPts val="0"/>
              </a:spcAft>
              <a:buClr>
                <a:srgbClr val="595959"/>
              </a:buClr>
              <a:buSzPts val="1400"/>
              <a:buFont typeface="Anaheim"/>
              <a:buChar char="○"/>
              <a:defRPr/>
            </a:lvl5pPr>
            <a:lvl6pPr lvl="5" rtl="0">
              <a:lnSpc>
                <a:spcPct val="100000"/>
              </a:lnSpc>
              <a:spcBef>
                <a:spcPts val="0"/>
              </a:spcBef>
              <a:spcAft>
                <a:spcPts val="0"/>
              </a:spcAft>
              <a:buClr>
                <a:srgbClr val="595959"/>
              </a:buClr>
              <a:buSzPts val="1400"/>
              <a:buFont typeface="Anaheim"/>
              <a:buChar char="■"/>
              <a:defRPr/>
            </a:lvl6pPr>
            <a:lvl7pPr lvl="6" rtl="0">
              <a:lnSpc>
                <a:spcPct val="100000"/>
              </a:lnSpc>
              <a:spcBef>
                <a:spcPts val="0"/>
              </a:spcBef>
              <a:spcAft>
                <a:spcPts val="0"/>
              </a:spcAft>
              <a:buClr>
                <a:srgbClr val="595959"/>
              </a:buClr>
              <a:buSzPts val="1400"/>
              <a:buFont typeface="Anaheim"/>
              <a:buChar char="●"/>
              <a:defRPr/>
            </a:lvl7pPr>
            <a:lvl8pPr lvl="7" rtl="0">
              <a:lnSpc>
                <a:spcPct val="100000"/>
              </a:lnSpc>
              <a:spcBef>
                <a:spcPts val="0"/>
              </a:spcBef>
              <a:spcAft>
                <a:spcPts val="0"/>
              </a:spcAft>
              <a:buClr>
                <a:srgbClr val="595959"/>
              </a:buClr>
              <a:buSzPts val="1400"/>
              <a:buFont typeface="Anaheim"/>
              <a:buChar char="○"/>
              <a:defRPr/>
            </a:lvl8pPr>
            <a:lvl9pPr lvl="8" rtl="0">
              <a:lnSpc>
                <a:spcPct val="100000"/>
              </a:lnSpc>
              <a:spcBef>
                <a:spcPts val="0"/>
              </a:spcBef>
              <a:spcAft>
                <a:spcPts val="0"/>
              </a:spcAft>
              <a:buClr>
                <a:srgbClr val="595959"/>
              </a:buClr>
              <a:buSzPts val="1400"/>
              <a:buFont typeface="Anaheim"/>
              <a:buChar char="■"/>
              <a:defRPr/>
            </a:lvl9pPr>
          </a:lstStyle>
          <a:p/>
        </p:txBody>
      </p:sp>
      <p:sp>
        <p:nvSpPr>
          <p:cNvPr id="361" name="Google Shape;361;p7"/>
          <p:cNvSpPr/>
          <p:nvPr>
            <p:ph idx="2" type="pic"/>
          </p:nvPr>
        </p:nvSpPr>
        <p:spPr>
          <a:xfrm>
            <a:off x="4827709" y="1522200"/>
            <a:ext cx="3601200" cy="2859900"/>
          </a:xfrm>
          <a:prstGeom prst="parallelogram">
            <a:avLst>
              <a:gd fmla="val 25000" name="adj"/>
            </a:avLst>
          </a:prstGeom>
          <a:noFill/>
          <a:ln>
            <a:noFill/>
          </a:ln>
        </p:spPr>
      </p:sp>
      <p:sp>
        <p:nvSpPr>
          <p:cNvPr id="362" name="Google Shape;362;p7"/>
          <p:cNvSpPr txBox="1"/>
          <p:nvPr>
            <p:ph type="title"/>
          </p:nvPr>
        </p:nvSpPr>
        <p:spPr>
          <a:xfrm>
            <a:off x="1049200" y="706100"/>
            <a:ext cx="5370000" cy="761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accent4"/>
            </a:gs>
            <a:gs pos="0">
              <a:schemeClr val="accent5"/>
            </a:gs>
            <a:gs pos="100000">
              <a:schemeClr val="accent3"/>
            </a:gs>
          </a:gsLst>
          <a:path path="circle">
            <a:fillToRect b="50%" l="50%" r="50%" t="50%"/>
          </a:path>
          <a:tileRect/>
        </a:gradFill>
      </p:bgPr>
    </p:bg>
    <p:spTree>
      <p:nvGrpSpPr>
        <p:cNvPr id="363" name="Shape 363"/>
        <p:cNvGrpSpPr/>
        <p:nvPr/>
      </p:nvGrpSpPr>
      <p:grpSpPr>
        <a:xfrm>
          <a:off x="0" y="0"/>
          <a:ext cx="0" cy="0"/>
          <a:chOff x="0" y="0"/>
          <a:chExt cx="0" cy="0"/>
        </a:xfrm>
      </p:grpSpPr>
      <p:grpSp>
        <p:nvGrpSpPr>
          <p:cNvPr id="364" name="Google Shape;364;p8"/>
          <p:cNvGrpSpPr/>
          <p:nvPr/>
        </p:nvGrpSpPr>
        <p:grpSpPr>
          <a:xfrm>
            <a:off x="2776259" y="3271308"/>
            <a:ext cx="7418510" cy="3952111"/>
            <a:chOff x="233350" y="949250"/>
            <a:chExt cx="7137300" cy="3802300"/>
          </a:xfrm>
        </p:grpSpPr>
        <p:sp>
          <p:nvSpPr>
            <p:cNvPr id="365" name="Google Shape;365;p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 name="Google Shape;416;p8"/>
          <p:cNvGrpSpPr/>
          <p:nvPr/>
        </p:nvGrpSpPr>
        <p:grpSpPr>
          <a:xfrm>
            <a:off x="862884" y="740708"/>
            <a:ext cx="7418510" cy="3952111"/>
            <a:chOff x="233350" y="949250"/>
            <a:chExt cx="7137300" cy="3802300"/>
          </a:xfrm>
        </p:grpSpPr>
        <p:sp>
          <p:nvSpPr>
            <p:cNvPr id="417" name="Google Shape;417;p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000FDD">
                    <a:alpha val="69019"/>
                  </a:srgbClr>
                </a:gs>
                <a:gs pos="11000">
                  <a:srgbClr val="2532E7">
                    <a:alpha val="68627"/>
                  </a:srgbClr>
                </a:gs>
                <a:gs pos="100000">
                  <a:srgbClr val="000655">
                    <a:alpha val="64313"/>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68" name="Google Shape;468;p8"/>
          <p:cNvPicPr preferRelativeResize="0"/>
          <p:nvPr/>
        </p:nvPicPr>
        <p:blipFill>
          <a:blip r:embed="rId2">
            <a:alphaModFix amt="31000"/>
          </a:blip>
          <a:stretch>
            <a:fillRect/>
          </a:stretch>
        </p:blipFill>
        <p:spPr>
          <a:xfrm>
            <a:off x="5145249" y="0"/>
            <a:ext cx="3998746" cy="2485548"/>
          </a:xfrm>
          <a:prstGeom prst="rect">
            <a:avLst/>
          </a:prstGeom>
          <a:noFill/>
          <a:ln>
            <a:noFill/>
          </a:ln>
        </p:spPr>
      </p:pic>
      <p:grpSp>
        <p:nvGrpSpPr>
          <p:cNvPr id="469" name="Google Shape;469;p8"/>
          <p:cNvGrpSpPr/>
          <p:nvPr/>
        </p:nvGrpSpPr>
        <p:grpSpPr>
          <a:xfrm>
            <a:off x="-825716" y="-1145242"/>
            <a:ext cx="7418510" cy="3952111"/>
            <a:chOff x="233350" y="949250"/>
            <a:chExt cx="7137300" cy="3802300"/>
          </a:xfrm>
        </p:grpSpPr>
        <p:sp>
          <p:nvSpPr>
            <p:cNvPr id="470" name="Google Shape;470;p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21" name="Google Shape;521;p8"/>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sp>
        <p:nvSpPr>
          <p:cNvPr id="522" name="Google Shape;522;p8"/>
          <p:cNvSpPr/>
          <p:nvPr>
            <p:ph idx="2" type="pic"/>
          </p:nvPr>
        </p:nvSpPr>
        <p:spPr>
          <a:xfrm>
            <a:off x="4578600" y="282875"/>
            <a:ext cx="4565400" cy="4860600"/>
          </a:xfrm>
          <a:prstGeom prst="rect">
            <a:avLst/>
          </a:prstGeom>
          <a:noFill/>
          <a:ln>
            <a:noFill/>
          </a:ln>
        </p:spPr>
      </p:sp>
      <p:pic>
        <p:nvPicPr>
          <p:cNvPr id="523" name="Google Shape;523;p8"/>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grpSp>
        <p:nvGrpSpPr>
          <p:cNvPr id="524" name="Google Shape;524;p8"/>
          <p:cNvGrpSpPr/>
          <p:nvPr/>
        </p:nvGrpSpPr>
        <p:grpSpPr>
          <a:xfrm>
            <a:off x="-915875" y="1130225"/>
            <a:ext cx="8246275" cy="2180700"/>
            <a:chOff x="-915875" y="1130225"/>
            <a:chExt cx="8246275" cy="2180700"/>
          </a:xfrm>
        </p:grpSpPr>
        <p:sp>
          <p:nvSpPr>
            <p:cNvPr id="525" name="Google Shape;525;p8"/>
            <p:cNvSpPr/>
            <p:nvPr/>
          </p:nvSpPr>
          <p:spPr>
            <a:xfrm>
              <a:off x="-915875" y="1130225"/>
              <a:ext cx="3172500" cy="2180700"/>
            </a:xfrm>
            <a:prstGeom prst="parallelogram">
              <a:avLst>
                <a:gd fmla="val 25869" name="adj"/>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8"/>
            <p:cNvSpPr/>
            <p:nvPr/>
          </p:nvSpPr>
          <p:spPr>
            <a:xfrm>
              <a:off x="1452800" y="1130225"/>
              <a:ext cx="5877600" cy="2180700"/>
            </a:xfrm>
            <a:prstGeom prst="parallelogram">
              <a:avLst>
                <a:gd fmla="val 26351" name="adj"/>
              </a:avLst>
            </a:prstGeom>
            <a:gradFill>
              <a:gsLst>
                <a:gs pos="0">
                  <a:schemeClr val="lt1"/>
                </a:gs>
                <a:gs pos="50000">
                  <a:schemeClr val="accent2"/>
                </a:gs>
                <a:gs pos="100000">
                  <a:srgbClr val="E7E7E7">
                    <a:alpha val="63137"/>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 name="Google Shape;527;p8"/>
          <p:cNvSpPr txBox="1"/>
          <p:nvPr>
            <p:ph type="title"/>
          </p:nvPr>
        </p:nvSpPr>
        <p:spPr>
          <a:xfrm>
            <a:off x="1976325" y="1130225"/>
            <a:ext cx="5038500" cy="21807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solidFill>
                  <a:schemeClr val="accent3"/>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28" name="Shape 528"/>
        <p:cNvGrpSpPr/>
        <p:nvPr/>
      </p:nvGrpSpPr>
      <p:grpSpPr>
        <a:xfrm>
          <a:off x="0" y="0"/>
          <a:ext cx="0" cy="0"/>
          <a:chOff x="0" y="0"/>
          <a:chExt cx="0" cy="0"/>
        </a:xfrm>
      </p:grpSpPr>
      <p:pic>
        <p:nvPicPr>
          <p:cNvPr id="529" name="Google Shape;529;p9"/>
          <p:cNvPicPr preferRelativeResize="0"/>
          <p:nvPr/>
        </p:nvPicPr>
        <p:blipFill>
          <a:blip r:embed="rId2">
            <a:alphaModFix amt="18000"/>
          </a:blip>
          <a:stretch>
            <a:fillRect/>
          </a:stretch>
        </p:blipFill>
        <p:spPr>
          <a:xfrm rot="10800000">
            <a:off x="-1" y="2657950"/>
            <a:ext cx="3998746" cy="2485548"/>
          </a:xfrm>
          <a:prstGeom prst="rect">
            <a:avLst/>
          </a:prstGeom>
          <a:noFill/>
          <a:ln>
            <a:noFill/>
          </a:ln>
        </p:spPr>
      </p:pic>
      <p:pic>
        <p:nvPicPr>
          <p:cNvPr id="530" name="Google Shape;530;p9"/>
          <p:cNvPicPr preferRelativeResize="0"/>
          <p:nvPr/>
        </p:nvPicPr>
        <p:blipFill>
          <a:blip r:embed="rId2">
            <a:alphaModFix amt="31000"/>
          </a:blip>
          <a:stretch>
            <a:fillRect/>
          </a:stretch>
        </p:blipFill>
        <p:spPr>
          <a:xfrm>
            <a:off x="5145249" y="0"/>
            <a:ext cx="3998746" cy="2485548"/>
          </a:xfrm>
          <a:prstGeom prst="rect">
            <a:avLst/>
          </a:prstGeom>
          <a:noFill/>
          <a:ln>
            <a:noFill/>
          </a:ln>
        </p:spPr>
      </p:pic>
      <p:pic>
        <p:nvPicPr>
          <p:cNvPr id="531" name="Google Shape;531;p9"/>
          <p:cNvPicPr preferRelativeResize="0"/>
          <p:nvPr/>
        </p:nvPicPr>
        <p:blipFill rotWithShape="1">
          <a:blip r:embed="rId3">
            <a:alphaModFix/>
          </a:blip>
          <a:srcRect b="2921" l="0" r="0" t="12633"/>
          <a:stretch/>
        </p:blipFill>
        <p:spPr>
          <a:xfrm>
            <a:off x="0" y="0"/>
            <a:ext cx="9144000" cy="5143500"/>
          </a:xfrm>
          <a:prstGeom prst="rect">
            <a:avLst/>
          </a:prstGeom>
          <a:noFill/>
          <a:ln>
            <a:noFill/>
          </a:ln>
        </p:spPr>
      </p:pic>
      <p:grpSp>
        <p:nvGrpSpPr>
          <p:cNvPr id="532" name="Google Shape;532;p9"/>
          <p:cNvGrpSpPr/>
          <p:nvPr/>
        </p:nvGrpSpPr>
        <p:grpSpPr>
          <a:xfrm>
            <a:off x="-1114975" y="973925"/>
            <a:ext cx="9340500" cy="2473299"/>
            <a:chOff x="-1114975" y="1261041"/>
            <a:chExt cx="9340500" cy="2621409"/>
          </a:xfrm>
        </p:grpSpPr>
        <p:sp>
          <p:nvSpPr>
            <p:cNvPr id="533" name="Google Shape;533;p9"/>
            <p:cNvSpPr/>
            <p:nvPr/>
          </p:nvSpPr>
          <p:spPr>
            <a:xfrm>
              <a:off x="-1114975" y="1261050"/>
              <a:ext cx="2395800" cy="26214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9"/>
            <p:cNvSpPr/>
            <p:nvPr/>
          </p:nvSpPr>
          <p:spPr>
            <a:xfrm>
              <a:off x="499325" y="1261041"/>
              <a:ext cx="7726200" cy="2621400"/>
            </a:xfrm>
            <a:prstGeom prst="parallelogram">
              <a:avLst>
                <a:gd fmla="val 2327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9"/>
          <p:cNvSpPr txBox="1"/>
          <p:nvPr>
            <p:ph idx="1" type="subTitle"/>
          </p:nvPr>
        </p:nvSpPr>
        <p:spPr>
          <a:xfrm>
            <a:off x="2195425" y="3538339"/>
            <a:ext cx="4753200" cy="556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6" name="Google Shape;536;p9"/>
          <p:cNvSpPr txBox="1"/>
          <p:nvPr>
            <p:ph type="title"/>
          </p:nvPr>
        </p:nvSpPr>
        <p:spPr>
          <a:xfrm>
            <a:off x="2195363" y="1314775"/>
            <a:ext cx="4753200" cy="179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105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noFill/>
      </p:bgPr>
    </p:bg>
    <p:spTree>
      <p:nvGrpSpPr>
        <p:cNvPr id="537" name="Shape 537"/>
        <p:cNvGrpSpPr/>
        <p:nvPr/>
      </p:nvGrpSpPr>
      <p:grpSpPr>
        <a:xfrm>
          <a:off x="0" y="0"/>
          <a:ext cx="0" cy="0"/>
          <a:chOff x="0" y="0"/>
          <a:chExt cx="0" cy="0"/>
        </a:xfrm>
      </p:grpSpPr>
      <p:sp>
        <p:nvSpPr>
          <p:cNvPr id="538" name="Google Shape;538;p10"/>
          <p:cNvSpPr/>
          <p:nvPr/>
        </p:nvSpPr>
        <p:spPr>
          <a:xfrm>
            <a:off x="0" y="3137675"/>
            <a:ext cx="9144000" cy="2012700"/>
          </a:xfrm>
          <a:prstGeom prst="parallelogram">
            <a:avLst>
              <a:gd fmla="val 0" name="adj"/>
            </a:avLst>
          </a:prstGeom>
          <a:gradFill>
            <a:gsLst>
              <a:gs pos="0">
                <a:srgbClr val="2532E7">
                  <a:alpha val="0"/>
                </a:srgbClr>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0"/>
          <p:cNvSpPr txBox="1"/>
          <p:nvPr>
            <p:ph type="title"/>
          </p:nvPr>
        </p:nvSpPr>
        <p:spPr>
          <a:xfrm>
            <a:off x="1412150" y="3643600"/>
            <a:ext cx="6319800" cy="96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000">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3.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slideLayout" Target="../slideLayouts/slideLayout31.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100000">
              <a:schemeClr val="dk1"/>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2"/>
              </a:buClr>
              <a:buSzPts val="3500"/>
              <a:buFont typeface="Exo ExtraBold"/>
              <a:buNone/>
              <a:defRPr i="1" sz="3500">
                <a:solidFill>
                  <a:schemeClr val="lt2"/>
                </a:solidFill>
                <a:latin typeface="Exo ExtraBold"/>
                <a:ea typeface="Exo ExtraBold"/>
                <a:cs typeface="Exo ExtraBold"/>
                <a:sym typeface="Exo ExtraBo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1pPr>
            <a:lvl2pPr indent="-317500" lvl="1" marL="91440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2pPr>
            <a:lvl3pPr indent="-317500" lvl="2" marL="137160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3pPr>
            <a:lvl4pPr indent="-317500" lvl="3" marL="182880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4pPr>
            <a:lvl5pPr indent="-317500" lvl="4" marL="228600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5pPr>
            <a:lvl6pPr indent="-317500" lvl="5" marL="274320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6pPr>
            <a:lvl7pPr indent="-317500" lvl="6" marL="320040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7pPr>
            <a:lvl8pPr indent="-317500" lvl="7" marL="365760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8pPr>
            <a:lvl9pPr indent="-317500" lvl="8" marL="4114800">
              <a:lnSpc>
                <a:spcPct val="100000"/>
              </a:lnSpc>
              <a:spcBef>
                <a:spcPts val="0"/>
              </a:spcBef>
              <a:spcAft>
                <a:spcPts val="0"/>
              </a:spcAft>
              <a:buClr>
                <a:schemeClr val="lt1"/>
              </a:buClr>
              <a:buSzPts val="1400"/>
              <a:buFont typeface="Lato"/>
              <a:buChar char="■"/>
              <a:defRPr>
                <a:solidFill>
                  <a:schemeClr val="lt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979" name="Shape 1979"/>
        <p:cNvGrpSpPr/>
        <p:nvPr/>
      </p:nvGrpSpPr>
      <p:grpSpPr>
        <a:xfrm>
          <a:off x="0" y="0"/>
          <a:ext cx="0" cy="0"/>
          <a:chOff x="0" y="0"/>
          <a:chExt cx="0" cy="0"/>
        </a:xfrm>
      </p:grpSpPr>
      <p:sp>
        <p:nvSpPr>
          <p:cNvPr id="1980" name="Google Shape;1980;p3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981" name="Google Shape;1981;p3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7" r:id="rId1"/>
    <p:sldLayoutId id="2147483678"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20.jp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png"/><Relationship Id="rId5" Type="http://schemas.openxmlformats.org/officeDocument/2006/relationships/hyperlink" Target="https://docs.google.com/spreadsheets/d/1P992sFp5TqXK5JGk496aWC-BL7f_v3l7oTDmaTU0IQw/copy" TargetMode="External"/><Relationship Id="rId6"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slide" Target="/ppt/slides/slide35.xml"/><Relationship Id="rId9" Type="http://schemas.openxmlformats.org/officeDocument/2006/relationships/slide" Target="/ppt/slides/slide35.xml"/><Relationship Id="rId5" Type="http://schemas.openxmlformats.org/officeDocument/2006/relationships/slide" Target="/ppt/slides/slide32.xml"/><Relationship Id="rId6" Type="http://schemas.openxmlformats.org/officeDocument/2006/relationships/slide" Target="/ppt/slides/slide31.xml"/><Relationship Id="rId7" Type="http://schemas.openxmlformats.org/officeDocument/2006/relationships/slide" Target="/ppt/slides/slide31.xml"/><Relationship Id="rId8" Type="http://schemas.openxmlformats.org/officeDocument/2006/relationships/slide" Target="/ppt/slides/slide30.xml"/><Relationship Id="rId11" Type="http://schemas.openxmlformats.org/officeDocument/2006/relationships/slide" Target="/ppt/slides/slide37.xml"/><Relationship Id="rId10" Type="http://schemas.openxmlformats.org/officeDocument/2006/relationships/slide" Target="/ppt/slides/slide43.xm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 Id="rId3" Type="http://schemas.openxmlformats.org/officeDocument/2006/relationships/image" Target="../media/image18.jp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image" Target="../media/image21.jp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 Id="rId3" Type="http://schemas.openxmlformats.org/officeDocument/2006/relationships/image" Target="../media/image14.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freepik.com/free-vector/realistic-sparkling-star-collection_15479372.htm/?utm_source=slidesgo_template&amp;utm_medium=referral-link&amp;utm_campaign=sg_resources&amp;utm_content=freepik" TargetMode="External"/><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7"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www.freepik.com/free-photo/group-people-taking-interview-news_16136621.htm/?utm_source=slidesgo_template&amp;utm_medium=referral-link&amp;utm_campaign=sg_resources&amp;utm_content=freepik" TargetMode="External"/><Relationship Id="rId4" Type="http://schemas.openxmlformats.org/officeDocument/2006/relationships/hyperlink" Target="https://www.freepik.com/free-photo/group-people-taking-interview-outdoors_16133178.htm/?utm_source=slidesgo_template&amp;utm_medium=referral-link&amp;utm_campaign=sg_resources&amp;utm_content=freepik" TargetMode="External"/><Relationship Id="rId5" Type="http://schemas.openxmlformats.org/officeDocument/2006/relationships/hyperlink" Target="https://www.freepik.com/free-psd/youtube-news-channel-cover_14328376.htm/?utm_source=slidesgo_template&amp;utm_medium=referral-link&amp;utm_campaign=sg_resources&amp;utm_content=freepik" TargetMode="External"/><Relationship Id="rId6" Type="http://schemas.openxmlformats.org/officeDocument/2006/relationships/hyperlink" Target="https://www.freepik.com/free-photo/man-being-interviewed-podcast_16132759.htm/?utm_source=slidesgo_template&amp;utm_medium=referral-link&amp;utm_campaign=sg_resources&amp;utm_content=freepik" TargetMode="External"/><Relationship Id="rId7" Type="http://schemas.openxmlformats.org/officeDocument/2006/relationships/hyperlink" Target="https://www.freepik.com/free-vector/breaking-news-information-concept_7607076.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slide" Target="/ppt/slides/slide30.xml"/><Relationship Id="rId6" Type="http://schemas.openxmlformats.org/officeDocument/2006/relationships/hyperlink" Target="http://bit.ly/33VAFh3" TargetMode="External"/><Relationship Id="rId7"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5.xml"/><Relationship Id="rId3" Type="http://schemas.openxmlformats.org/officeDocument/2006/relationships/hyperlink" Target="https://fonts.google.com/specimen/Exo" TargetMode="External"/><Relationship Id="rId4" Type="http://schemas.openxmlformats.org/officeDocument/2006/relationships/hyperlink" Target="https://fonts.google.com/specimen/Lato"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10.png"/><Relationship Id="rId17" Type="http://schemas.openxmlformats.org/officeDocument/2006/relationships/image" Target="../media/image8.png"/><Relationship Id="rId16" Type="http://schemas.openxmlformats.org/officeDocument/2006/relationships/image" Target="../media/image9.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7.xml"/><Relationship Id="rId3" Type="http://schemas.openxmlformats.org/officeDocument/2006/relationships/hyperlink" Target="https://bit.ly/2ZjL1pd"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 Id="rId3" Type="http://schemas.openxmlformats.org/officeDocument/2006/relationships/hyperlink" Target="https://workspace.google.com/marketplace/app/icons_for_slides_docs/381578326502"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0.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9.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8" name="Shape 1988"/>
        <p:cNvGrpSpPr/>
        <p:nvPr/>
      </p:nvGrpSpPr>
      <p:grpSpPr>
        <a:xfrm>
          <a:off x="0" y="0"/>
          <a:ext cx="0" cy="0"/>
          <a:chOff x="0" y="0"/>
          <a:chExt cx="0" cy="0"/>
        </a:xfrm>
      </p:grpSpPr>
      <p:sp>
        <p:nvSpPr>
          <p:cNvPr id="1989" name="Google Shape;1989;p34"/>
          <p:cNvSpPr/>
          <p:nvPr/>
        </p:nvSpPr>
        <p:spPr>
          <a:xfrm>
            <a:off x="1318575" y="3122775"/>
            <a:ext cx="6125700" cy="609600"/>
          </a:xfrm>
          <a:prstGeom prst="parallelogram">
            <a:avLst>
              <a:gd fmla="val 26351" name="adj"/>
            </a:avLst>
          </a:prstGeom>
          <a:gradFill>
            <a:gsLst>
              <a:gs pos="0">
                <a:schemeClr val="accent4"/>
              </a:gs>
              <a:gs pos="64000">
                <a:schemeClr val="accent3"/>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0" name="Google Shape;1990;p34"/>
          <p:cNvGrpSpPr/>
          <p:nvPr/>
        </p:nvGrpSpPr>
        <p:grpSpPr>
          <a:xfrm>
            <a:off x="-286507" y="1429425"/>
            <a:ext cx="8500732" cy="1693200"/>
            <a:chOff x="-286507" y="1429425"/>
            <a:chExt cx="8500732" cy="1693200"/>
          </a:xfrm>
        </p:grpSpPr>
        <p:grpSp>
          <p:nvGrpSpPr>
            <p:cNvPr id="1991" name="Google Shape;1991;p34"/>
            <p:cNvGrpSpPr/>
            <p:nvPr/>
          </p:nvGrpSpPr>
          <p:grpSpPr>
            <a:xfrm>
              <a:off x="-286507" y="1429425"/>
              <a:ext cx="3848733" cy="1693200"/>
              <a:chOff x="-331600" y="1429425"/>
              <a:chExt cx="1677300" cy="1693200"/>
            </a:xfrm>
          </p:grpSpPr>
          <p:sp>
            <p:nvSpPr>
              <p:cNvPr id="1992" name="Google Shape;1992;p34"/>
              <p:cNvSpPr/>
              <p:nvPr/>
            </p:nvSpPr>
            <p:spPr>
              <a:xfrm>
                <a:off x="-331600" y="2713125"/>
                <a:ext cx="1677300" cy="4095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4"/>
              <p:cNvSpPr/>
              <p:nvPr/>
            </p:nvSpPr>
            <p:spPr>
              <a:xfrm>
                <a:off x="-331600" y="1429425"/>
                <a:ext cx="1677300" cy="4095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4"/>
              <p:cNvSpPr/>
              <p:nvPr/>
            </p:nvSpPr>
            <p:spPr>
              <a:xfrm>
                <a:off x="-331600" y="1838925"/>
                <a:ext cx="1677300" cy="8742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5" name="Google Shape;1995;p34"/>
            <p:cNvSpPr/>
            <p:nvPr/>
          </p:nvSpPr>
          <p:spPr>
            <a:xfrm>
              <a:off x="644925" y="1429425"/>
              <a:ext cx="7569300" cy="1693200"/>
            </a:xfrm>
            <a:prstGeom prst="parallelogram">
              <a:avLst>
                <a:gd fmla="val 26351" name="adj"/>
              </a:avLst>
            </a:prstGeom>
            <a:gradFill>
              <a:gsLst>
                <a:gs pos="0">
                  <a:schemeClr val="lt1"/>
                </a:gs>
                <a:gs pos="5200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6" name="Google Shape;1996;p34"/>
          <p:cNvSpPr txBox="1"/>
          <p:nvPr>
            <p:ph type="ctrTitle"/>
          </p:nvPr>
        </p:nvSpPr>
        <p:spPr>
          <a:xfrm>
            <a:off x="1188725" y="1581825"/>
            <a:ext cx="6766500" cy="138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rPr>
              <a:t>TV NEWS REPORT: DIGITAL NEWSLETTER</a:t>
            </a:r>
            <a:endParaRPr>
              <a:solidFill>
                <a:schemeClr val="lt2"/>
              </a:solidFill>
            </a:endParaRPr>
          </a:p>
        </p:txBody>
      </p:sp>
      <p:sp>
        <p:nvSpPr>
          <p:cNvPr id="1997" name="Google Shape;1997;p34"/>
          <p:cNvSpPr txBox="1"/>
          <p:nvPr>
            <p:ph idx="1" type="subTitle"/>
          </p:nvPr>
        </p:nvSpPr>
        <p:spPr>
          <a:xfrm>
            <a:off x="1594151" y="3198850"/>
            <a:ext cx="4139700" cy="40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pic>
        <p:nvPicPr>
          <p:cNvPr id="1998" name="Google Shape;1998;p34"/>
          <p:cNvPicPr preferRelativeResize="0"/>
          <p:nvPr/>
        </p:nvPicPr>
        <p:blipFill>
          <a:blip r:embed="rId3">
            <a:alphaModFix/>
          </a:blip>
          <a:stretch>
            <a:fillRect/>
          </a:stretch>
        </p:blipFill>
        <p:spPr>
          <a:xfrm>
            <a:off x="131100" y="2752875"/>
            <a:ext cx="1062190" cy="747900"/>
          </a:xfrm>
          <a:prstGeom prst="rect">
            <a:avLst/>
          </a:prstGeom>
          <a:noFill/>
          <a:ln>
            <a:noFill/>
          </a:ln>
        </p:spPr>
      </p:pic>
      <p:pic>
        <p:nvPicPr>
          <p:cNvPr id="1999" name="Google Shape;1999;p34"/>
          <p:cNvPicPr preferRelativeResize="0"/>
          <p:nvPr/>
        </p:nvPicPr>
        <p:blipFill>
          <a:blip r:embed="rId4">
            <a:alphaModFix/>
          </a:blip>
          <a:stretch>
            <a:fillRect/>
          </a:stretch>
        </p:blipFill>
        <p:spPr>
          <a:xfrm>
            <a:off x="7414125" y="851825"/>
            <a:ext cx="1632200" cy="1149250"/>
          </a:xfrm>
          <a:prstGeom prst="rect">
            <a:avLst/>
          </a:prstGeom>
          <a:noFill/>
          <a:ln>
            <a:noFill/>
          </a:ln>
        </p:spPr>
      </p:pic>
      <p:sp>
        <p:nvSpPr>
          <p:cNvPr id="2000" name="Google Shape;2000;p34"/>
          <p:cNvSpPr/>
          <p:nvPr/>
        </p:nvSpPr>
        <p:spPr>
          <a:xfrm>
            <a:off x="5898425" y="826687"/>
            <a:ext cx="2056800" cy="609600"/>
          </a:xfrm>
          <a:prstGeom prst="parallelogram">
            <a:avLst>
              <a:gd fmla="val 26351" name="adj"/>
            </a:avLst>
          </a:prstGeom>
          <a:gradFill>
            <a:gsLst>
              <a:gs pos="0">
                <a:schemeClr val="accent6"/>
              </a:gs>
              <a:gs pos="100000">
                <a:srgbClr val="E5E500">
                  <a:alpha val="87058"/>
                </a:srgbClr>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n" sz="3000">
                <a:solidFill>
                  <a:schemeClr val="accent4"/>
                </a:solidFill>
                <a:latin typeface="Exo ExtraBold"/>
                <a:ea typeface="Exo ExtraBold"/>
                <a:cs typeface="Exo ExtraBold"/>
                <a:sym typeface="Exo ExtraBold"/>
              </a:rPr>
              <a:t>LIVE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31" name="Shape 2131"/>
        <p:cNvGrpSpPr/>
        <p:nvPr/>
      </p:nvGrpSpPr>
      <p:grpSpPr>
        <a:xfrm>
          <a:off x="0" y="0"/>
          <a:ext cx="0" cy="0"/>
          <a:chOff x="0" y="0"/>
          <a:chExt cx="0" cy="0"/>
        </a:xfrm>
      </p:grpSpPr>
      <p:sp>
        <p:nvSpPr>
          <p:cNvPr id="2132" name="Google Shape;2132;p43"/>
          <p:cNvSpPr/>
          <p:nvPr/>
        </p:nvSpPr>
        <p:spPr>
          <a:xfrm>
            <a:off x="451300" y="3574650"/>
            <a:ext cx="8093100" cy="1102800"/>
          </a:xfrm>
          <a:prstGeom prst="parallelogram">
            <a:avLst>
              <a:gd fmla="val 2725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txBox="1"/>
          <p:nvPr>
            <p:ph type="title"/>
          </p:nvPr>
        </p:nvSpPr>
        <p:spPr>
          <a:xfrm>
            <a:off x="1412150" y="3643600"/>
            <a:ext cx="6319800" cy="96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pic>
        <p:nvPicPr>
          <p:cNvPr id="2134" name="Google Shape;2134;p43"/>
          <p:cNvPicPr preferRelativeResize="0"/>
          <p:nvPr/>
        </p:nvPicPr>
        <p:blipFill>
          <a:blip r:embed="rId4">
            <a:alphaModFix/>
          </a:blip>
          <a:stretch>
            <a:fillRect/>
          </a:stretch>
        </p:blipFill>
        <p:spPr>
          <a:xfrm>
            <a:off x="0" y="3007800"/>
            <a:ext cx="1632200" cy="1149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8" name="Shape 2138"/>
        <p:cNvGrpSpPr/>
        <p:nvPr/>
      </p:nvGrpSpPr>
      <p:grpSpPr>
        <a:xfrm>
          <a:off x="0" y="0"/>
          <a:ext cx="0" cy="0"/>
          <a:chOff x="0" y="0"/>
          <a:chExt cx="0" cy="0"/>
        </a:xfrm>
      </p:grpSpPr>
      <p:grpSp>
        <p:nvGrpSpPr>
          <p:cNvPr id="2139" name="Google Shape;2139;p44"/>
          <p:cNvGrpSpPr/>
          <p:nvPr/>
        </p:nvGrpSpPr>
        <p:grpSpPr>
          <a:xfrm>
            <a:off x="-132725" y="445025"/>
            <a:ext cx="8499425" cy="681300"/>
            <a:chOff x="-132725" y="445025"/>
            <a:chExt cx="8499425" cy="681300"/>
          </a:xfrm>
        </p:grpSpPr>
        <p:sp>
          <p:nvSpPr>
            <p:cNvPr id="2140" name="Google Shape;2140;p44"/>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4"/>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2" name="Google Shape;2142;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INTERNATIONAL NEWS</a:t>
            </a:r>
            <a:endParaRPr/>
          </a:p>
        </p:txBody>
      </p:sp>
      <p:grpSp>
        <p:nvGrpSpPr>
          <p:cNvPr id="2143" name="Google Shape;2143;p44"/>
          <p:cNvGrpSpPr/>
          <p:nvPr/>
        </p:nvGrpSpPr>
        <p:grpSpPr>
          <a:xfrm>
            <a:off x="715108" y="1675854"/>
            <a:ext cx="5218794" cy="2780242"/>
            <a:chOff x="233350" y="949250"/>
            <a:chExt cx="7137300" cy="3802300"/>
          </a:xfrm>
        </p:grpSpPr>
        <p:sp>
          <p:nvSpPr>
            <p:cNvPr id="2144" name="Google Shape;2144;p4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FF0000">
                    <a:alpha val="74509"/>
                  </a:srgbClr>
                </a:gs>
                <a:gs pos="82000">
                  <a:srgbClr val="DA1D40">
                    <a:alpha val="56470"/>
                  </a:srgbClr>
                </a:gs>
                <a:gs pos="100000">
                  <a:srgbClr val="AA0401">
                    <a:alpha val="6196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5" name="Google Shape;2195;p44"/>
          <p:cNvSpPr txBox="1"/>
          <p:nvPr/>
        </p:nvSpPr>
        <p:spPr>
          <a:xfrm>
            <a:off x="6513402" y="1988064"/>
            <a:ext cx="1915500" cy="39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2200">
                <a:solidFill>
                  <a:schemeClr val="lt1"/>
                </a:solidFill>
                <a:latin typeface="Exo"/>
                <a:ea typeface="Exo"/>
                <a:cs typeface="Exo"/>
                <a:sym typeface="Exo"/>
              </a:rPr>
              <a:t>NEPTUNE</a:t>
            </a:r>
            <a:endParaRPr b="1" i="1" sz="2200">
              <a:solidFill>
                <a:schemeClr val="lt1"/>
              </a:solidFill>
              <a:latin typeface="Exo"/>
              <a:ea typeface="Exo"/>
              <a:cs typeface="Exo"/>
              <a:sym typeface="Exo"/>
            </a:endParaRPr>
          </a:p>
        </p:txBody>
      </p:sp>
      <p:sp>
        <p:nvSpPr>
          <p:cNvPr id="2196" name="Google Shape;2196;p44"/>
          <p:cNvSpPr txBox="1"/>
          <p:nvPr/>
        </p:nvSpPr>
        <p:spPr>
          <a:xfrm>
            <a:off x="6513402" y="2382241"/>
            <a:ext cx="1915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Lato"/>
                <a:ea typeface="Lato"/>
                <a:cs typeface="Lato"/>
                <a:sym typeface="Lato"/>
              </a:rPr>
              <a:t>It’s the farthest planet from the Sun</a:t>
            </a:r>
            <a:endParaRPr>
              <a:solidFill>
                <a:schemeClr val="lt1"/>
              </a:solidFill>
              <a:latin typeface="Lato"/>
              <a:ea typeface="Lato"/>
              <a:cs typeface="Lato"/>
              <a:sym typeface="Lato"/>
            </a:endParaRPr>
          </a:p>
        </p:txBody>
      </p:sp>
      <p:sp>
        <p:nvSpPr>
          <p:cNvPr id="2197" name="Google Shape;2197;p44"/>
          <p:cNvSpPr txBox="1"/>
          <p:nvPr/>
        </p:nvSpPr>
        <p:spPr>
          <a:xfrm>
            <a:off x="6513402" y="3177021"/>
            <a:ext cx="1915500" cy="39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2200">
                <a:solidFill>
                  <a:schemeClr val="lt1"/>
                </a:solidFill>
                <a:latin typeface="Exo"/>
                <a:ea typeface="Exo"/>
                <a:cs typeface="Exo"/>
                <a:sym typeface="Exo"/>
              </a:rPr>
              <a:t>MERCURY</a:t>
            </a:r>
            <a:endParaRPr b="1" i="1" sz="2200">
              <a:solidFill>
                <a:schemeClr val="lt1"/>
              </a:solidFill>
              <a:latin typeface="Exo"/>
              <a:ea typeface="Exo"/>
              <a:cs typeface="Exo"/>
              <a:sym typeface="Exo"/>
            </a:endParaRPr>
          </a:p>
        </p:txBody>
      </p:sp>
      <p:sp>
        <p:nvSpPr>
          <p:cNvPr id="2198" name="Google Shape;2198;p44"/>
          <p:cNvSpPr txBox="1"/>
          <p:nvPr/>
        </p:nvSpPr>
        <p:spPr>
          <a:xfrm>
            <a:off x="6513402" y="3571186"/>
            <a:ext cx="1915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latin typeface="Lato"/>
                <a:ea typeface="Lato"/>
                <a:cs typeface="Lato"/>
                <a:sym typeface="Lato"/>
              </a:rPr>
              <a:t>It’s the closest planet to the Sun</a:t>
            </a:r>
            <a:endParaRPr>
              <a:solidFill>
                <a:schemeClr val="lt1"/>
              </a:solidFill>
              <a:latin typeface="Lato"/>
              <a:ea typeface="Lato"/>
              <a:cs typeface="Lato"/>
              <a:sym typeface="Lato"/>
            </a:endParaRPr>
          </a:p>
        </p:txBody>
      </p:sp>
      <p:sp>
        <p:nvSpPr>
          <p:cNvPr id="2199" name="Google Shape;2199;p44"/>
          <p:cNvSpPr/>
          <p:nvPr/>
        </p:nvSpPr>
        <p:spPr>
          <a:xfrm>
            <a:off x="6132525" y="2117377"/>
            <a:ext cx="279600" cy="230100"/>
          </a:xfrm>
          <a:prstGeom prst="parallelogram">
            <a:avLst>
              <a:gd fmla="val 24989" name="adj"/>
            </a:avLst>
          </a:prstGeom>
          <a:gradFill>
            <a:gsLst>
              <a:gs pos="0">
                <a:schemeClr val="accent6"/>
              </a:gs>
              <a:gs pos="100000">
                <a:srgbClr val="E5E500">
                  <a:alpha val="87058"/>
                </a:srgbClr>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00" name="Google Shape;2200;p44"/>
          <p:cNvSpPr/>
          <p:nvPr/>
        </p:nvSpPr>
        <p:spPr>
          <a:xfrm>
            <a:off x="6132525" y="3306552"/>
            <a:ext cx="279600" cy="230100"/>
          </a:xfrm>
          <a:prstGeom prst="parallelogram">
            <a:avLst>
              <a:gd fmla="val 24989" name="adj"/>
            </a:avLst>
          </a:prstGeom>
          <a:gradFill>
            <a:gsLst>
              <a:gs pos="0">
                <a:schemeClr val="accent4"/>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01" name="Google Shape;2201;p44"/>
          <p:cNvSpPr/>
          <p:nvPr/>
        </p:nvSpPr>
        <p:spPr>
          <a:xfrm>
            <a:off x="3345850" y="1961426"/>
            <a:ext cx="279600" cy="230100"/>
          </a:xfrm>
          <a:prstGeom prst="parallelogram">
            <a:avLst>
              <a:gd fmla="val 24989" name="adj"/>
            </a:avLst>
          </a:prstGeom>
          <a:gradFill>
            <a:gsLst>
              <a:gs pos="0">
                <a:schemeClr val="accent4"/>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02" name="Google Shape;2202;p44"/>
          <p:cNvSpPr/>
          <p:nvPr/>
        </p:nvSpPr>
        <p:spPr>
          <a:xfrm>
            <a:off x="1383025" y="2362551"/>
            <a:ext cx="279600" cy="230100"/>
          </a:xfrm>
          <a:prstGeom prst="parallelogram">
            <a:avLst>
              <a:gd fmla="val 24989" name="adj"/>
            </a:avLst>
          </a:prstGeom>
          <a:gradFill>
            <a:gsLst>
              <a:gs pos="0">
                <a:schemeClr val="accent6"/>
              </a:gs>
              <a:gs pos="100000">
                <a:srgbClr val="E5E500">
                  <a:alpha val="87058"/>
                </a:srgbClr>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203" name="Google Shape;2203;p44"/>
          <p:cNvPicPr preferRelativeResize="0"/>
          <p:nvPr/>
        </p:nvPicPr>
        <p:blipFill>
          <a:blip r:embed="rId3">
            <a:alphaModFix/>
          </a:blip>
          <a:stretch>
            <a:fillRect/>
          </a:stretch>
        </p:blipFill>
        <p:spPr>
          <a:xfrm>
            <a:off x="7630275" y="748025"/>
            <a:ext cx="1062190" cy="747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7" name="Shape 2207"/>
        <p:cNvGrpSpPr/>
        <p:nvPr/>
      </p:nvGrpSpPr>
      <p:grpSpPr>
        <a:xfrm>
          <a:off x="0" y="0"/>
          <a:ext cx="0" cy="0"/>
          <a:chOff x="0" y="0"/>
          <a:chExt cx="0" cy="0"/>
        </a:xfrm>
      </p:grpSpPr>
      <p:grpSp>
        <p:nvGrpSpPr>
          <p:cNvPr id="2208" name="Google Shape;2208;p45"/>
          <p:cNvGrpSpPr/>
          <p:nvPr/>
        </p:nvGrpSpPr>
        <p:grpSpPr>
          <a:xfrm>
            <a:off x="-266525" y="1997344"/>
            <a:ext cx="7893475" cy="1149220"/>
            <a:chOff x="-266525" y="1997344"/>
            <a:chExt cx="7893475" cy="1149220"/>
          </a:xfrm>
        </p:grpSpPr>
        <p:sp>
          <p:nvSpPr>
            <p:cNvPr id="2209" name="Google Shape;2209;p45"/>
            <p:cNvSpPr/>
            <p:nvPr/>
          </p:nvSpPr>
          <p:spPr>
            <a:xfrm>
              <a:off x="-266525" y="1997344"/>
              <a:ext cx="3281700" cy="1148732"/>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5"/>
            <p:cNvSpPr/>
            <p:nvPr/>
          </p:nvSpPr>
          <p:spPr>
            <a:xfrm>
              <a:off x="1568150" y="1997833"/>
              <a:ext cx="6058800" cy="1148732"/>
            </a:xfrm>
            <a:prstGeom prst="parallelogram">
              <a:avLst>
                <a:gd fmla="val 2635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1" name="Google Shape;2211;p45"/>
          <p:cNvSpPr/>
          <p:nvPr/>
        </p:nvSpPr>
        <p:spPr>
          <a:xfrm>
            <a:off x="477725" y="1404138"/>
            <a:ext cx="1911300" cy="11169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5"/>
          <p:cNvSpPr/>
          <p:nvPr/>
        </p:nvSpPr>
        <p:spPr>
          <a:xfrm>
            <a:off x="2076175" y="3130650"/>
            <a:ext cx="7365600" cy="608700"/>
          </a:xfrm>
          <a:prstGeom prst="parallelogram">
            <a:avLst>
              <a:gd fmla="val 2725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5"/>
          <p:cNvSpPr/>
          <p:nvPr/>
        </p:nvSpPr>
        <p:spPr>
          <a:xfrm>
            <a:off x="5339475" y="1404162"/>
            <a:ext cx="2056800" cy="609600"/>
          </a:xfrm>
          <a:prstGeom prst="parallelogram">
            <a:avLst>
              <a:gd fmla="val 26351" name="adj"/>
            </a:avLst>
          </a:prstGeom>
          <a:gradFill>
            <a:gsLst>
              <a:gs pos="0">
                <a:schemeClr val="accent6"/>
              </a:gs>
              <a:gs pos="100000">
                <a:srgbClr val="E5E500">
                  <a:alpha val="87058"/>
                </a:srgbClr>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3000">
                <a:solidFill>
                  <a:schemeClr val="accent4"/>
                </a:solidFill>
                <a:latin typeface="Exo ExtraBold"/>
                <a:ea typeface="Exo ExtraBold"/>
                <a:cs typeface="Exo ExtraBold"/>
                <a:sym typeface="Exo ExtraBold"/>
              </a:rPr>
              <a:t>LIVE</a:t>
            </a:r>
            <a:endParaRPr/>
          </a:p>
        </p:txBody>
      </p:sp>
      <p:sp>
        <p:nvSpPr>
          <p:cNvPr id="2214" name="Google Shape;2214;p45"/>
          <p:cNvSpPr txBox="1"/>
          <p:nvPr>
            <p:ph type="title"/>
          </p:nvPr>
        </p:nvSpPr>
        <p:spPr>
          <a:xfrm>
            <a:off x="2009225" y="2151300"/>
            <a:ext cx="5033400" cy="8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2215" name="Google Shape;2215;p45"/>
          <p:cNvSpPr txBox="1"/>
          <p:nvPr>
            <p:ph idx="2" type="title"/>
          </p:nvPr>
        </p:nvSpPr>
        <p:spPr>
          <a:xfrm>
            <a:off x="841325" y="1517575"/>
            <a:ext cx="1184100" cy="89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216" name="Google Shape;2216;p45"/>
          <p:cNvSpPr txBox="1"/>
          <p:nvPr>
            <p:ph idx="1" type="subTitle"/>
          </p:nvPr>
        </p:nvSpPr>
        <p:spPr>
          <a:xfrm>
            <a:off x="2009225" y="3226650"/>
            <a:ext cx="5033400" cy="41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pic>
        <p:nvPicPr>
          <p:cNvPr id="2217" name="Google Shape;2217;p45"/>
          <p:cNvPicPr preferRelativeResize="0"/>
          <p:nvPr/>
        </p:nvPicPr>
        <p:blipFill>
          <a:blip r:embed="rId3">
            <a:alphaModFix/>
          </a:blip>
          <a:stretch>
            <a:fillRect/>
          </a:stretch>
        </p:blipFill>
        <p:spPr>
          <a:xfrm>
            <a:off x="1539725" y="864500"/>
            <a:ext cx="1632200" cy="1149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1" name="Shape 2221"/>
        <p:cNvGrpSpPr/>
        <p:nvPr/>
      </p:nvGrpSpPr>
      <p:grpSpPr>
        <a:xfrm>
          <a:off x="0" y="0"/>
          <a:ext cx="0" cy="0"/>
          <a:chOff x="0" y="0"/>
          <a:chExt cx="0" cy="0"/>
        </a:xfrm>
      </p:grpSpPr>
      <p:grpSp>
        <p:nvGrpSpPr>
          <p:cNvPr id="2222" name="Google Shape;2222;p46"/>
          <p:cNvGrpSpPr/>
          <p:nvPr/>
        </p:nvGrpSpPr>
        <p:grpSpPr>
          <a:xfrm>
            <a:off x="-132725" y="445025"/>
            <a:ext cx="8499425" cy="681300"/>
            <a:chOff x="-132725" y="445025"/>
            <a:chExt cx="8499425" cy="681300"/>
          </a:xfrm>
        </p:grpSpPr>
        <p:sp>
          <p:nvSpPr>
            <p:cNvPr id="2223" name="Google Shape;2223;p46"/>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6"/>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5" name="Google Shape;222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DEPTH</a:t>
            </a:r>
            <a:endParaRPr/>
          </a:p>
        </p:txBody>
      </p:sp>
      <p:sp>
        <p:nvSpPr>
          <p:cNvPr id="2226" name="Google Shape;2226;p46"/>
          <p:cNvSpPr txBox="1"/>
          <p:nvPr>
            <p:ph idx="1" type="subTitle"/>
          </p:nvPr>
        </p:nvSpPr>
        <p:spPr>
          <a:xfrm>
            <a:off x="715100" y="1960600"/>
            <a:ext cx="7060500" cy="230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sp>
        <p:nvSpPr>
          <p:cNvPr id="2227" name="Google Shape;2227;p46"/>
          <p:cNvSpPr txBox="1"/>
          <p:nvPr>
            <p:ph idx="2" type="subTitle"/>
          </p:nvPr>
        </p:nvSpPr>
        <p:spPr>
          <a:xfrm>
            <a:off x="715100" y="1555900"/>
            <a:ext cx="7189200" cy="40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pic>
        <p:nvPicPr>
          <p:cNvPr id="2228" name="Google Shape;2228;p46"/>
          <p:cNvPicPr preferRelativeResize="0"/>
          <p:nvPr/>
        </p:nvPicPr>
        <p:blipFill>
          <a:blip r:embed="rId3">
            <a:alphaModFix/>
          </a:blip>
          <a:stretch>
            <a:fillRect/>
          </a:stretch>
        </p:blipFill>
        <p:spPr>
          <a:xfrm>
            <a:off x="7637600" y="752050"/>
            <a:ext cx="1062190" cy="747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2" name="Shape 2232"/>
        <p:cNvGrpSpPr/>
        <p:nvPr/>
      </p:nvGrpSpPr>
      <p:grpSpPr>
        <a:xfrm>
          <a:off x="0" y="0"/>
          <a:ext cx="0" cy="0"/>
          <a:chOff x="0" y="0"/>
          <a:chExt cx="0" cy="0"/>
        </a:xfrm>
      </p:grpSpPr>
      <p:grpSp>
        <p:nvGrpSpPr>
          <p:cNvPr id="2233" name="Google Shape;2233;p47"/>
          <p:cNvGrpSpPr/>
          <p:nvPr/>
        </p:nvGrpSpPr>
        <p:grpSpPr>
          <a:xfrm>
            <a:off x="-132725" y="445025"/>
            <a:ext cx="8499425" cy="681300"/>
            <a:chOff x="-132725" y="445025"/>
            <a:chExt cx="8499425" cy="681300"/>
          </a:xfrm>
        </p:grpSpPr>
        <p:sp>
          <p:nvSpPr>
            <p:cNvPr id="2234" name="Google Shape;2234;p47"/>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7"/>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6" name="Google Shape;2236;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DEPTH</a:t>
            </a:r>
            <a:endParaRPr/>
          </a:p>
        </p:txBody>
      </p:sp>
      <p:sp>
        <p:nvSpPr>
          <p:cNvPr id="2237" name="Google Shape;2237;p47"/>
          <p:cNvSpPr txBox="1"/>
          <p:nvPr/>
        </p:nvSpPr>
        <p:spPr>
          <a:xfrm>
            <a:off x="1203450" y="1440812"/>
            <a:ext cx="2381700" cy="39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2200">
                <a:solidFill>
                  <a:schemeClr val="lt1"/>
                </a:solidFill>
                <a:latin typeface="Exo"/>
                <a:ea typeface="Exo"/>
                <a:cs typeface="Exo"/>
                <a:sym typeface="Exo"/>
              </a:rPr>
              <a:t>VENUS</a:t>
            </a:r>
            <a:endParaRPr b="1" i="1" sz="2200">
              <a:solidFill>
                <a:schemeClr val="lt1"/>
              </a:solidFill>
              <a:latin typeface="Exo"/>
              <a:ea typeface="Exo"/>
              <a:cs typeface="Exo"/>
              <a:sym typeface="Exo"/>
            </a:endParaRPr>
          </a:p>
        </p:txBody>
      </p:sp>
      <p:sp>
        <p:nvSpPr>
          <p:cNvPr id="2238" name="Google Shape;2238;p47"/>
          <p:cNvSpPr txBox="1"/>
          <p:nvPr/>
        </p:nvSpPr>
        <p:spPr>
          <a:xfrm>
            <a:off x="1203450" y="1834989"/>
            <a:ext cx="2381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Lato"/>
                <a:ea typeface="Lato"/>
                <a:cs typeface="Lato"/>
                <a:sym typeface="Lato"/>
              </a:rPr>
              <a:t>Venus has a beautiful name and is the second planet from the Sun</a:t>
            </a:r>
            <a:endParaRPr>
              <a:solidFill>
                <a:schemeClr val="lt1"/>
              </a:solidFill>
              <a:latin typeface="Lato"/>
              <a:ea typeface="Lato"/>
              <a:cs typeface="Lato"/>
              <a:sym typeface="Lato"/>
            </a:endParaRPr>
          </a:p>
        </p:txBody>
      </p:sp>
      <p:sp>
        <p:nvSpPr>
          <p:cNvPr id="2239" name="Google Shape;2239;p47"/>
          <p:cNvSpPr txBox="1"/>
          <p:nvPr/>
        </p:nvSpPr>
        <p:spPr>
          <a:xfrm>
            <a:off x="1203450" y="2973657"/>
            <a:ext cx="2381700" cy="39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2200">
                <a:solidFill>
                  <a:schemeClr val="lt1"/>
                </a:solidFill>
                <a:latin typeface="Exo"/>
                <a:ea typeface="Exo"/>
                <a:cs typeface="Exo"/>
                <a:sym typeface="Exo"/>
              </a:rPr>
              <a:t>MERCURY</a:t>
            </a:r>
            <a:endParaRPr b="1" i="1" sz="2200">
              <a:solidFill>
                <a:schemeClr val="lt1"/>
              </a:solidFill>
              <a:latin typeface="Exo"/>
              <a:ea typeface="Exo"/>
              <a:cs typeface="Exo"/>
              <a:sym typeface="Exo"/>
            </a:endParaRPr>
          </a:p>
        </p:txBody>
      </p:sp>
      <p:sp>
        <p:nvSpPr>
          <p:cNvPr id="2240" name="Google Shape;2240;p47"/>
          <p:cNvSpPr txBox="1"/>
          <p:nvPr/>
        </p:nvSpPr>
        <p:spPr>
          <a:xfrm>
            <a:off x="1203450" y="3367826"/>
            <a:ext cx="2381700" cy="8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latin typeface="Lato"/>
                <a:ea typeface="Lato"/>
                <a:cs typeface="Lato"/>
                <a:sym typeface="Lato"/>
              </a:rPr>
              <a:t>Mercury is the closest planet to the Sun and the smallest of them all</a:t>
            </a:r>
            <a:endParaRPr>
              <a:solidFill>
                <a:schemeClr val="lt1"/>
              </a:solidFill>
              <a:latin typeface="Lato"/>
              <a:ea typeface="Lato"/>
              <a:cs typeface="Lato"/>
              <a:sym typeface="Lato"/>
            </a:endParaRPr>
          </a:p>
        </p:txBody>
      </p:sp>
      <p:sp>
        <p:nvSpPr>
          <p:cNvPr id="2241" name="Google Shape;2241;p47"/>
          <p:cNvSpPr txBox="1"/>
          <p:nvPr/>
        </p:nvSpPr>
        <p:spPr>
          <a:xfrm>
            <a:off x="720000" y="4312100"/>
            <a:ext cx="7704000" cy="29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Lato"/>
                <a:ea typeface="Lato"/>
                <a:cs typeface="Lato"/>
                <a:sym typeface="Lato"/>
              </a:rPr>
              <a:t>Follow the link in the graph to modify its data and then paste the new one here. </a:t>
            </a:r>
            <a:r>
              <a:rPr b="1" lang="en" sz="1200">
                <a:solidFill>
                  <a:schemeClr val="lt1"/>
                </a:solidFill>
                <a:uFill>
                  <a:noFill/>
                </a:uFill>
                <a:latin typeface="Lato"/>
                <a:ea typeface="Lato"/>
                <a:cs typeface="Lato"/>
                <a:sym typeface="Lato"/>
                <a:hlinkClick r:id="rId3">
                  <a:extLst>
                    <a:ext uri="{A12FA001-AC4F-418D-AE19-62706E023703}">
                      <ahyp:hlinkClr val="tx"/>
                    </a:ext>
                  </a:extLst>
                </a:hlinkClick>
              </a:rPr>
              <a:t>For more info, click here</a:t>
            </a:r>
            <a:endParaRPr b="1" sz="1200">
              <a:solidFill>
                <a:schemeClr val="lt1"/>
              </a:solidFill>
              <a:latin typeface="Lato"/>
              <a:ea typeface="Lato"/>
              <a:cs typeface="Lato"/>
              <a:sym typeface="Lato"/>
            </a:endParaRPr>
          </a:p>
        </p:txBody>
      </p:sp>
      <p:sp>
        <p:nvSpPr>
          <p:cNvPr id="2242" name="Google Shape;2242;p47"/>
          <p:cNvSpPr/>
          <p:nvPr/>
        </p:nvSpPr>
        <p:spPr>
          <a:xfrm>
            <a:off x="786050" y="3125020"/>
            <a:ext cx="316200" cy="230100"/>
          </a:xfrm>
          <a:prstGeom prst="parallelogram">
            <a:avLst>
              <a:gd fmla="val 26205"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43" name="Google Shape;2243;p47"/>
          <p:cNvSpPr/>
          <p:nvPr/>
        </p:nvSpPr>
        <p:spPr>
          <a:xfrm>
            <a:off x="786021" y="1553312"/>
            <a:ext cx="316200" cy="230100"/>
          </a:xfrm>
          <a:prstGeom prst="parallelogram">
            <a:avLst>
              <a:gd fmla="val 26205" name="adj"/>
            </a:avLst>
          </a:prstGeom>
          <a:gradFill>
            <a:gsLst>
              <a:gs pos="0">
                <a:schemeClr val="accent4"/>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244" name="Google Shape;2244;p47"/>
          <p:cNvPicPr preferRelativeResize="0"/>
          <p:nvPr/>
        </p:nvPicPr>
        <p:blipFill>
          <a:blip r:embed="rId4">
            <a:alphaModFix/>
          </a:blip>
          <a:stretch>
            <a:fillRect/>
          </a:stretch>
        </p:blipFill>
        <p:spPr>
          <a:xfrm>
            <a:off x="7772185" y="48050"/>
            <a:ext cx="1138031" cy="801300"/>
          </a:xfrm>
          <a:prstGeom prst="rect">
            <a:avLst/>
          </a:prstGeom>
          <a:noFill/>
          <a:ln>
            <a:noFill/>
          </a:ln>
        </p:spPr>
      </p:pic>
      <p:pic>
        <p:nvPicPr>
          <p:cNvPr id="2245" name="Google Shape;2245;p47" title="Chart">
            <a:hlinkClick r:id="rId5"/>
          </p:cNvPr>
          <p:cNvPicPr preferRelativeResize="0"/>
          <p:nvPr/>
        </p:nvPicPr>
        <p:blipFill>
          <a:blip r:embed="rId6">
            <a:alphaModFix/>
          </a:blip>
          <a:stretch>
            <a:fillRect/>
          </a:stretch>
        </p:blipFill>
        <p:spPr>
          <a:xfrm>
            <a:off x="3776250" y="1336700"/>
            <a:ext cx="4659306" cy="2880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9" name="Shape 2249"/>
        <p:cNvGrpSpPr/>
        <p:nvPr/>
      </p:nvGrpSpPr>
      <p:grpSpPr>
        <a:xfrm>
          <a:off x="0" y="0"/>
          <a:ext cx="0" cy="0"/>
          <a:chOff x="0" y="0"/>
          <a:chExt cx="0" cy="0"/>
        </a:xfrm>
      </p:grpSpPr>
      <p:grpSp>
        <p:nvGrpSpPr>
          <p:cNvPr id="2250" name="Google Shape;2250;p48"/>
          <p:cNvGrpSpPr/>
          <p:nvPr/>
        </p:nvGrpSpPr>
        <p:grpSpPr>
          <a:xfrm>
            <a:off x="-132725" y="445025"/>
            <a:ext cx="8499425" cy="681300"/>
            <a:chOff x="-132725" y="445025"/>
            <a:chExt cx="8499425" cy="681300"/>
          </a:xfrm>
        </p:grpSpPr>
        <p:sp>
          <p:nvSpPr>
            <p:cNvPr id="2251" name="Google Shape;2251;p48"/>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8"/>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3" name="Google Shape;2253;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SECTOR NEWS</a:t>
            </a:r>
            <a:endParaRPr/>
          </a:p>
        </p:txBody>
      </p:sp>
      <p:sp>
        <p:nvSpPr>
          <p:cNvPr id="2254" name="Google Shape;2254;p48"/>
          <p:cNvSpPr txBox="1"/>
          <p:nvPr>
            <p:ph idx="1" type="subTitle"/>
          </p:nvPr>
        </p:nvSpPr>
        <p:spPr>
          <a:xfrm>
            <a:off x="719988" y="2811634"/>
            <a:ext cx="2589300" cy="47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255" name="Google Shape;2255;p48"/>
          <p:cNvSpPr txBox="1"/>
          <p:nvPr>
            <p:ph idx="2" type="subTitle"/>
          </p:nvPr>
        </p:nvSpPr>
        <p:spPr>
          <a:xfrm>
            <a:off x="4374863" y="2811634"/>
            <a:ext cx="2589300" cy="47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256" name="Google Shape;2256;p48"/>
          <p:cNvSpPr txBox="1"/>
          <p:nvPr>
            <p:ph idx="3" type="subTitle"/>
          </p:nvPr>
        </p:nvSpPr>
        <p:spPr>
          <a:xfrm>
            <a:off x="719988" y="3306959"/>
            <a:ext cx="2589300" cy="10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 It’s full of iron oxide dust, which gives the planet its reddish cast</a:t>
            </a:r>
            <a:endParaRPr/>
          </a:p>
        </p:txBody>
      </p:sp>
      <p:sp>
        <p:nvSpPr>
          <p:cNvPr id="2257" name="Google Shape;2257;p48"/>
          <p:cNvSpPr txBox="1"/>
          <p:nvPr>
            <p:ph idx="4" type="subTitle"/>
          </p:nvPr>
        </p:nvSpPr>
        <p:spPr>
          <a:xfrm>
            <a:off x="4374863" y="3306959"/>
            <a:ext cx="2589300" cy="10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 </a:t>
            </a:r>
            <a:endParaRPr/>
          </a:p>
        </p:txBody>
      </p:sp>
      <p:sp>
        <p:nvSpPr>
          <p:cNvPr id="2258" name="Google Shape;2258;p48"/>
          <p:cNvSpPr/>
          <p:nvPr/>
        </p:nvSpPr>
        <p:spPr>
          <a:xfrm>
            <a:off x="836225" y="1868963"/>
            <a:ext cx="988500" cy="7590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8"/>
          <p:cNvSpPr/>
          <p:nvPr/>
        </p:nvSpPr>
        <p:spPr>
          <a:xfrm>
            <a:off x="4499725" y="1868963"/>
            <a:ext cx="988500" cy="7590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0" name="Google Shape;2260;p48"/>
          <p:cNvGrpSpPr/>
          <p:nvPr/>
        </p:nvGrpSpPr>
        <p:grpSpPr>
          <a:xfrm>
            <a:off x="1127847" y="2110723"/>
            <a:ext cx="405255" cy="275499"/>
            <a:chOff x="5283337" y="2478774"/>
            <a:chExt cx="358633" cy="243913"/>
          </a:xfrm>
        </p:grpSpPr>
        <p:sp>
          <p:nvSpPr>
            <p:cNvPr id="2261" name="Google Shape;2261;p48"/>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8"/>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8"/>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8"/>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8"/>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8"/>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8"/>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8"/>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8"/>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8"/>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8"/>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8"/>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8"/>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8"/>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8"/>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8"/>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8"/>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 name="Google Shape;2278;p48"/>
          <p:cNvGrpSpPr/>
          <p:nvPr/>
        </p:nvGrpSpPr>
        <p:grpSpPr>
          <a:xfrm>
            <a:off x="4852814" y="2079883"/>
            <a:ext cx="282318" cy="337168"/>
            <a:chOff x="1635875" y="237775"/>
            <a:chExt cx="4370250" cy="5219325"/>
          </a:xfrm>
        </p:grpSpPr>
        <p:sp>
          <p:nvSpPr>
            <p:cNvPr id="2279" name="Google Shape;2279;p48"/>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8"/>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81" name="Google Shape;2281;p48"/>
          <p:cNvPicPr preferRelativeResize="0"/>
          <p:nvPr/>
        </p:nvPicPr>
        <p:blipFill>
          <a:blip r:embed="rId3">
            <a:alphaModFix/>
          </a:blip>
          <a:stretch>
            <a:fillRect/>
          </a:stretch>
        </p:blipFill>
        <p:spPr>
          <a:xfrm>
            <a:off x="7637600" y="752050"/>
            <a:ext cx="1062190" cy="7479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5" name="Shape 2285"/>
        <p:cNvGrpSpPr/>
        <p:nvPr/>
      </p:nvGrpSpPr>
      <p:grpSpPr>
        <a:xfrm>
          <a:off x="0" y="0"/>
          <a:ext cx="0" cy="0"/>
          <a:chOff x="0" y="0"/>
          <a:chExt cx="0" cy="0"/>
        </a:xfrm>
      </p:grpSpPr>
      <p:sp>
        <p:nvSpPr>
          <p:cNvPr id="2286" name="Google Shape;2286;p49"/>
          <p:cNvSpPr/>
          <p:nvPr/>
        </p:nvSpPr>
        <p:spPr>
          <a:xfrm>
            <a:off x="2076175" y="3130650"/>
            <a:ext cx="7365600" cy="608700"/>
          </a:xfrm>
          <a:prstGeom prst="parallelogram">
            <a:avLst>
              <a:gd fmla="val 2725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9"/>
          <p:cNvSpPr txBox="1"/>
          <p:nvPr>
            <p:ph type="title"/>
          </p:nvPr>
        </p:nvSpPr>
        <p:spPr>
          <a:xfrm>
            <a:off x="2044825" y="1558475"/>
            <a:ext cx="5054400" cy="15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1985</a:t>
            </a:r>
            <a:endParaRPr/>
          </a:p>
        </p:txBody>
      </p:sp>
      <p:sp>
        <p:nvSpPr>
          <p:cNvPr id="2288" name="Google Shape;2288;p49"/>
          <p:cNvSpPr txBox="1"/>
          <p:nvPr>
            <p:ph idx="1" type="subTitle"/>
          </p:nvPr>
        </p:nvSpPr>
        <p:spPr>
          <a:xfrm>
            <a:off x="2044825" y="3202650"/>
            <a:ext cx="50544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Big numbers catch your audience’s attention</a:t>
            </a:r>
            <a:endParaRPr>
              <a:solidFill>
                <a:schemeClr val="lt1"/>
              </a:solidFill>
            </a:endParaRPr>
          </a:p>
        </p:txBody>
      </p:sp>
      <p:sp>
        <p:nvSpPr>
          <p:cNvPr id="2289" name="Google Shape;2289;p49"/>
          <p:cNvSpPr/>
          <p:nvPr/>
        </p:nvSpPr>
        <p:spPr>
          <a:xfrm>
            <a:off x="6007625" y="716837"/>
            <a:ext cx="2056800" cy="609600"/>
          </a:xfrm>
          <a:prstGeom prst="parallelogram">
            <a:avLst>
              <a:gd fmla="val 26351" name="adj"/>
            </a:avLst>
          </a:prstGeom>
          <a:gradFill>
            <a:gsLst>
              <a:gs pos="0">
                <a:schemeClr val="accent6"/>
              </a:gs>
              <a:gs pos="100000">
                <a:srgbClr val="E5E500">
                  <a:alpha val="87058"/>
                </a:srgbClr>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3000">
                <a:solidFill>
                  <a:schemeClr val="accent4"/>
                </a:solidFill>
                <a:latin typeface="Exo ExtraBold"/>
                <a:ea typeface="Exo ExtraBold"/>
                <a:cs typeface="Exo ExtraBold"/>
                <a:sym typeface="Exo ExtraBold"/>
              </a:rPr>
              <a:t>LIVE</a:t>
            </a:r>
            <a:endParaRPr/>
          </a:p>
        </p:txBody>
      </p:sp>
      <p:pic>
        <p:nvPicPr>
          <p:cNvPr id="2290" name="Google Shape;2290;p49"/>
          <p:cNvPicPr preferRelativeResize="0"/>
          <p:nvPr/>
        </p:nvPicPr>
        <p:blipFill>
          <a:blip r:embed="rId3">
            <a:alphaModFix/>
          </a:blip>
          <a:stretch>
            <a:fillRect/>
          </a:stretch>
        </p:blipFill>
        <p:spPr>
          <a:xfrm>
            <a:off x="1035325" y="778225"/>
            <a:ext cx="1632200" cy="11492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4" name="Shape 2294"/>
        <p:cNvGrpSpPr/>
        <p:nvPr/>
      </p:nvGrpSpPr>
      <p:grpSpPr>
        <a:xfrm>
          <a:off x="0" y="0"/>
          <a:ext cx="0" cy="0"/>
          <a:chOff x="0" y="0"/>
          <a:chExt cx="0" cy="0"/>
        </a:xfrm>
      </p:grpSpPr>
      <p:grpSp>
        <p:nvGrpSpPr>
          <p:cNvPr id="2295" name="Google Shape;2295;p50"/>
          <p:cNvGrpSpPr/>
          <p:nvPr/>
        </p:nvGrpSpPr>
        <p:grpSpPr>
          <a:xfrm>
            <a:off x="-132725" y="445025"/>
            <a:ext cx="8499425" cy="681300"/>
            <a:chOff x="-132725" y="445025"/>
            <a:chExt cx="8499425" cy="681300"/>
          </a:xfrm>
        </p:grpSpPr>
        <p:sp>
          <p:nvSpPr>
            <p:cNvPr id="2296" name="Google Shape;2296;p50"/>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0"/>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8" name="Google Shape;2298;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MONTHLY EVENTS</a:t>
            </a:r>
            <a:endParaRPr/>
          </a:p>
        </p:txBody>
      </p:sp>
      <p:graphicFrame>
        <p:nvGraphicFramePr>
          <p:cNvPr id="2299" name="Google Shape;2299;p50"/>
          <p:cNvGraphicFramePr/>
          <p:nvPr/>
        </p:nvGraphicFramePr>
        <p:xfrm>
          <a:off x="719988" y="1292030"/>
          <a:ext cx="3000000" cy="3000000"/>
        </p:xfrm>
        <a:graphic>
          <a:graphicData uri="http://schemas.openxmlformats.org/drawingml/2006/table">
            <a:tbl>
              <a:tblPr>
                <a:noFill/>
                <a:tableStyleId>{230B8855-4A47-4A2B-A58D-00EAB808B57D}</a:tableStyleId>
              </a:tblPr>
              <a:tblGrid>
                <a:gridCol w="1100575"/>
                <a:gridCol w="1100575"/>
                <a:gridCol w="1100575"/>
                <a:gridCol w="1100575"/>
                <a:gridCol w="1100575"/>
                <a:gridCol w="1100575"/>
                <a:gridCol w="1100575"/>
              </a:tblGrid>
              <a:tr h="393475">
                <a:tc>
                  <a:txBody>
                    <a:bodyPr/>
                    <a:lstStyle/>
                    <a:p>
                      <a:pPr indent="0" lvl="0" marL="0" rtl="0" algn="ctr">
                        <a:spcBef>
                          <a:spcPts val="0"/>
                        </a:spcBef>
                        <a:spcAft>
                          <a:spcPts val="0"/>
                        </a:spcAft>
                        <a:buNone/>
                      </a:pPr>
                      <a:r>
                        <a:rPr b="1" i="1" lang="en">
                          <a:solidFill>
                            <a:srgbClr val="FFFFFF"/>
                          </a:solidFill>
                          <a:latin typeface="Exo"/>
                          <a:ea typeface="Exo"/>
                          <a:cs typeface="Exo"/>
                          <a:sym typeface="Exo"/>
                        </a:rPr>
                        <a:t>MON</a:t>
                      </a:r>
                      <a:endParaRPr b="1" i="1">
                        <a:solidFill>
                          <a:srgbClr val="FFFFFF"/>
                        </a:solidFill>
                        <a:latin typeface="Exo"/>
                        <a:ea typeface="Exo"/>
                        <a:cs typeface="Exo"/>
                        <a:sym typeface="Ex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rgbClr val="191919"/>
                      </a:solidFill>
                      <a:prstDash val="solid"/>
                      <a:round/>
                      <a:headEnd len="sm" w="sm" type="none"/>
                      <a:tailEnd len="sm" w="sm" type="none"/>
                    </a:lnB>
                    <a:gradFill>
                      <a:gsLst>
                        <a:gs pos="0">
                          <a:schemeClr val="accent4"/>
                        </a:gs>
                        <a:gs pos="64000">
                          <a:schemeClr val="accent3"/>
                        </a:gs>
                        <a:gs pos="100000">
                          <a:srgbClr val="000655">
                            <a:alpha val="66666"/>
                          </a:srgbClr>
                        </a:gs>
                      </a:gsLst>
                      <a:lin ang="0" scaled="0"/>
                    </a:gradFill>
                  </a:tcPr>
                </a:tc>
                <a:tc>
                  <a:txBody>
                    <a:bodyPr/>
                    <a:lstStyle/>
                    <a:p>
                      <a:pPr indent="0" lvl="0" marL="0" rtl="0" algn="ctr">
                        <a:spcBef>
                          <a:spcPts val="0"/>
                        </a:spcBef>
                        <a:spcAft>
                          <a:spcPts val="0"/>
                        </a:spcAft>
                        <a:buNone/>
                      </a:pPr>
                      <a:r>
                        <a:rPr b="1" i="1" lang="en">
                          <a:solidFill>
                            <a:srgbClr val="FFFFFF"/>
                          </a:solidFill>
                          <a:latin typeface="Exo"/>
                          <a:ea typeface="Exo"/>
                          <a:cs typeface="Exo"/>
                          <a:sym typeface="Exo"/>
                        </a:rPr>
                        <a:t>TUE</a:t>
                      </a:r>
                      <a:endParaRPr b="1" i="1">
                        <a:solidFill>
                          <a:srgbClr val="FFFFFF"/>
                        </a:solidFill>
                        <a:latin typeface="Exo"/>
                        <a:ea typeface="Exo"/>
                        <a:cs typeface="Exo"/>
                        <a:sym typeface="Ex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rgbClr val="191919"/>
                      </a:solidFill>
                      <a:prstDash val="solid"/>
                      <a:round/>
                      <a:headEnd len="sm" w="sm" type="none"/>
                      <a:tailEnd len="sm" w="sm" type="none"/>
                    </a:lnB>
                    <a:gradFill>
                      <a:gsLst>
                        <a:gs pos="0">
                          <a:schemeClr val="accent4"/>
                        </a:gs>
                        <a:gs pos="64000">
                          <a:schemeClr val="accent3"/>
                        </a:gs>
                        <a:gs pos="100000">
                          <a:srgbClr val="000655">
                            <a:alpha val="66666"/>
                          </a:srgbClr>
                        </a:gs>
                      </a:gsLst>
                      <a:lin ang="0" scaled="0"/>
                    </a:gradFill>
                  </a:tcPr>
                </a:tc>
                <a:tc>
                  <a:txBody>
                    <a:bodyPr/>
                    <a:lstStyle/>
                    <a:p>
                      <a:pPr indent="0" lvl="0" marL="0" rtl="0" algn="ctr">
                        <a:spcBef>
                          <a:spcPts val="0"/>
                        </a:spcBef>
                        <a:spcAft>
                          <a:spcPts val="0"/>
                        </a:spcAft>
                        <a:buNone/>
                      </a:pPr>
                      <a:r>
                        <a:rPr b="1" i="1" lang="en">
                          <a:solidFill>
                            <a:srgbClr val="FFFFFF"/>
                          </a:solidFill>
                          <a:latin typeface="Exo"/>
                          <a:ea typeface="Exo"/>
                          <a:cs typeface="Exo"/>
                          <a:sym typeface="Exo"/>
                        </a:rPr>
                        <a:t>WED</a:t>
                      </a:r>
                      <a:endParaRPr b="1" i="1">
                        <a:solidFill>
                          <a:srgbClr val="FFFFFF"/>
                        </a:solidFill>
                        <a:latin typeface="Exo"/>
                        <a:ea typeface="Exo"/>
                        <a:cs typeface="Exo"/>
                        <a:sym typeface="Ex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rgbClr val="191919"/>
                      </a:solidFill>
                      <a:prstDash val="solid"/>
                      <a:round/>
                      <a:headEnd len="sm" w="sm" type="none"/>
                      <a:tailEnd len="sm" w="sm" type="none"/>
                    </a:lnB>
                    <a:gradFill>
                      <a:gsLst>
                        <a:gs pos="0">
                          <a:schemeClr val="accent4"/>
                        </a:gs>
                        <a:gs pos="64000">
                          <a:schemeClr val="accent3"/>
                        </a:gs>
                        <a:gs pos="100000">
                          <a:srgbClr val="000655">
                            <a:alpha val="66666"/>
                          </a:srgbClr>
                        </a:gs>
                      </a:gsLst>
                      <a:lin ang="0" scaled="0"/>
                    </a:gradFill>
                  </a:tcPr>
                </a:tc>
                <a:tc>
                  <a:txBody>
                    <a:bodyPr/>
                    <a:lstStyle/>
                    <a:p>
                      <a:pPr indent="0" lvl="0" marL="0" rtl="0" algn="ctr">
                        <a:spcBef>
                          <a:spcPts val="0"/>
                        </a:spcBef>
                        <a:spcAft>
                          <a:spcPts val="0"/>
                        </a:spcAft>
                        <a:buNone/>
                      </a:pPr>
                      <a:r>
                        <a:rPr b="1" i="1" lang="en">
                          <a:solidFill>
                            <a:srgbClr val="FFFFFF"/>
                          </a:solidFill>
                          <a:latin typeface="Exo"/>
                          <a:ea typeface="Exo"/>
                          <a:cs typeface="Exo"/>
                          <a:sym typeface="Exo"/>
                        </a:rPr>
                        <a:t>THU</a:t>
                      </a:r>
                      <a:endParaRPr b="1" i="1">
                        <a:solidFill>
                          <a:srgbClr val="FFFFFF"/>
                        </a:solidFill>
                        <a:latin typeface="Exo"/>
                        <a:ea typeface="Exo"/>
                        <a:cs typeface="Exo"/>
                        <a:sym typeface="Ex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rgbClr val="191919"/>
                      </a:solidFill>
                      <a:prstDash val="solid"/>
                      <a:round/>
                      <a:headEnd len="sm" w="sm" type="none"/>
                      <a:tailEnd len="sm" w="sm" type="none"/>
                    </a:lnB>
                    <a:gradFill>
                      <a:gsLst>
                        <a:gs pos="0">
                          <a:schemeClr val="accent4"/>
                        </a:gs>
                        <a:gs pos="64000">
                          <a:schemeClr val="accent3"/>
                        </a:gs>
                        <a:gs pos="100000">
                          <a:srgbClr val="000655">
                            <a:alpha val="66666"/>
                          </a:srgbClr>
                        </a:gs>
                      </a:gsLst>
                      <a:lin ang="0" scaled="0"/>
                    </a:gradFill>
                  </a:tcPr>
                </a:tc>
                <a:tc>
                  <a:txBody>
                    <a:bodyPr/>
                    <a:lstStyle/>
                    <a:p>
                      <a:pPr indent="0" lvl="0" marL="0" rtl="0" algn="ctr">
                        <a:spcBef>
                          <a:spcPts val="0"/>
                        </a:spcBef>
                        <a:spcAft>
                          <a:spcPts val="0"/>
                        </a:spcAft>
                        <a:buNone/>
                      </a:pPr>
                      <a:r>
                        <a:rPr b="1" i="1" lang="en">
                          <a:solidFill>
                            <a:srgbClr val="FFFFFF"/>
                          </a:solidFill>
                          <a:latin typeface="Exo"/>
                          <a:ea typeface="Exo"/>
                          <a:cs typeface="Exo"/>
                          <a:sym typeface="Exo"/>
                        </a:rPr>
                        <a:t>FRI</a:t>
                      </a:r>
                      <a:endParaRPr b="1" i="1">
                        <a:solidFill>
                          <a:srgbClr val="FFFFFF"/>
                        </a:solidFill>
                        <a:latin typeface="Exo"/>
                        <a:ea typeface="Exo"/>
                        <a:cs typeface="Exo"/>
                        <a:sym typeface="Ex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rgbClr val="191919"/>
                      </a:solidFill>
                      <a:prstDash val="solid"/>
                      <a:round/>
                      <a:headEnd len="sm" w="sm" type="none"/>
                      <a:tailEnd len="sm" w="sm" type="none"/>
                    </a:lnB>
                    <a:gradFill>
                      <a:gsLst>
                        <a:gs pos="0">
                          <a:schemeClr val="accent4"/>
                        </a:gs>
                        <a:gs pos="64000">
                          <a:schemeClr val="accent3"/>
                        </a:gs>
                        <a:gs pos="100000">
                          <a:srgbClr val="000655">
                            <a:alpha val="66666"/>
                          </a:srgbClr>
                        </a:gs>
                      </a:gsLst>
                      <a:lin ang="0" scaled="0"/>
                    </a:gradFill>
                  </a:tcPr>
                </a:tc>
                <a:tc>
                  <a:txBody>
                    <a:bodyPr/>
                    <a:lstStyle/>
                    <a:p>
                      <a:pPr indent="0" lvl="0" marL="0" rtl="0" algn="ctr">
                        <a:spcBef>
                          <a:spcPts val="0"/>
                        </a:spcBef>
                        <a:spcAft>
                          <a:spcPts val="0"/>
                        </a:spcAft>
                        <a:buNone/>
                      </a:pPr>
                      <a:r>
                        <a:rPr b="1" i="1" lang="en">
                          <a:solidFill>
                            <a:srgbClr val="FFFFFF"/>
                          </a:solidFill>
                          <a:latin typeface="Exo"/>
                          <a:ea typeface="Exo"/>
                          <a:cs typeface="Exo"/>
                          <a:sym typeface="Exo"/>
                        </a:rPr>
                        <a:t>SAT</a:t>
                      </a:r>
                      <a:endParaRPr b="1" i="1">
                        <a:solidFill>
                          <a:srgbClr val="FFFFFF"/>
                        </a:solidFill>
                        <a:latin typeface="Exo"/>
                        <a:ea typeface="Exo"/>
                        <a:cs typeface="Exo"/>
                        <a:sym typeface="Ex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rgbClr val="191919"/>
                      </a:solidFill>
                      <a:prstDash val="solid"/>
                      <a:round/>
                      <a:headEnd len="sm" w="sm" type="none"/>
                      <a:tailEnd len="sm" w="sm" type="none"/>
                    </a:lnB>
                    <a:gradFill>
                      <a:gsLst>
                        <a:gs pos="0">
                          <a:schemeClr val="accent4"/>
                        </a:gs>
                        <a:gs pos="64000">
                          <a:schemeClr val="accent3"/>
                        </a:gs>
                        <a:gs pos="100000">
                          <a:srgbClr val="000655">
                            <a:alpha val="66666"/>
                          </a:srgbClr>
                        </a:gs>
                      </a:gsLst>
                      <a:lin ang="0" scaled="0"/>
                    </a:gradFill>
                  </a:tcPr>
                </a:tc>
                <a:tc>
                  <a:txBody>
                    <a:bodyPr/>
                    <a:lstStyle/>
                    <a:p>
                      <a:pPr indent="0" lvl="0" marL="0" rtl="0" algn="ctr">
                        <a:spcBef>
                          <a:spcPts val="0"/>
                        </a:spcBef>
                        <a:spcAft>
                          <a:spcPts val="0"/>
                        </a:spcAft>
                        <a:buNone/>
                      </a:pPr>
                      <a:r>
                        <a:rPr b="1" i="1" lang="en">
                          <a:solidFill>
                            <a:srgbClr val="FFFFFF"/>
                          </a:solidFill>
                          <a:latin typeface="Exo"/>
                          <a:ea typeface="Exo"/>
                          <a:cs typeface="Exo"/>
                          <a:sym typeface="Exo"/>
                        </a:rPr>
                        <a:t>SUN</a:t>
                      </a:r>
                      <a:endParaRPr b="1" i="1">
                        <a:solidFill>
                          <a:srgbClr val="FFFFFF"/>
                        </a:solidFill>
                        <a:latin typeface="Exo"/>
                        <a:ea typeface="Exo"/>
                        <a:cs typeface="Exo"/>
                        <a:sym typeface="Ex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rgbClr val="191919"/>
                      </a:solidFill>
                      <a:prstDash val="solid"/>
                      <a:round/>
                      <a:headEnd len="sm" w="sm" type="none"/>
                      <a:tailEnd len="sm" w="sm" type="none"/>
                    </a:lnB>
                    <a:gradFill>
                      <a:gsLst>
                        <a:gs pos="0">
                          <a:schemeClr val="accent4"/>
                        </a:gs>
                        <a:gs pos="64000">
                          <a:schemeClr val="accent3"/>
                        </a:gs>
                        <a:gs pos="100000">
                          <a:srgbClr val="000655">
                            <a:alpha val="66666"/>
                          </a:srgbClr>
                        </a:gs>
                      </a:gsLst>
                      <a:lin ang="0" scaled="0"/>
                    </a:gradFill>
                  </a:tcPr>
                </a:tc>
              </a:tr>
              <a:tr h="243575">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30</a:t>
                      </a:r>
                      <a:endParaRPr sz="1000">
                        <a:solidFill>
                          <a:schemeClr val="lt1"/>
                        </a:solidFill>
                        <a:latin typeface="Lato"/>
                        <a:ea typeface="Lato"/>
                        <a:cs typeface="Lato"/>
                        <a:sym typeface="Lato"/>
                      </a:endParaRPr>
                    </a:p>
                  </a:txBody>
                  <a:tcPr marT="91425" marB="0"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3</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4</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5</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6</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191919"/>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r>
              <a:tr h="262325">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0" marB="91425" marR="91425" marL="91425"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800"/>
                        </a:spcAft>
                        <a:buNone/>
                      </a:pPr>
                      <a:r>
                        <a:rPr b="1" lang="en" sz="1000">
                          <a:solidFill>
                            <a:schemeClr val="lt1"/>
                          </a:solidFill>
                          <a:latin typeface="Lato"/>
                          <a:ea typeface="Lato"/>
                          <a:cs typeface="Lato"/>
                          <a:sym typeface="Lato"/>
                        </a:rPr>
                        <a:t>Event 1</a:t>
                      </a:r>
                      <a:endParaRPr b="1" sz="1000">
                        <a:solidFill>
                          <a:schemeClr val="lt1"/>
                        </a:solidFill>
                        <a:latin typeface="Lato"/>
                        <a:ea typeface="Lato"/>
                        <a:cs typeface="Lato"/>
                        <a:sym typeface="Lato"/>
                      </a:endParaRPr>
                    </a:p>
                  </a:txBody>
                  <a:tcPr marT="0"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0"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0"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0"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800"/>
                        </a:spcAft>
                        <a:buNone/>
                      </a:pPr>
                      <a:r>
                        <a:rPr b="1" lang="en" sz="1000">
                          <a:solidFill>
                            <a:schemeClr val="lt1"/>
                          </a:solidFill>
                          <a:latin typeface="Lato"/>
                          <a:ea typeface="Lato"/>
                          <a:cs typeface="Lato"/>
                          <a:sym typeface="Lato"/>
                        </a:rPr>
                        <a:t>Event 2</a:t>
                      </a:r>
                      <a:endParaRPr sz="1000">
                        <a:solidFill>
                          <a:schemeClr val="lt1"/>
                        </a:solidFill>
                        <a:latin typeface="Lato"/>
                        <a:ea typeface="Lato"/>
                        <a:cs typeface="Lato"/>
                        <a:sym typeface="Lato"/>
                      </a:endParaRPr>
                    </a:p>
                  </a:txBody>
                  <a:tcPr marT="0"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0" marB="91425" marR="91425" marL="91425"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r>
              <a:tr h="243575">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7</a:t>
                      </a:r>
                      <a:endParaRPr sz="1000">
                        <a:solidFill>
                          <a:schemeClr val="lt1"/>
                        </a:solidFill>
                        <a:latin typeface="Lato"/>
                        <a:ea typeface="Lato"/>
                        <a:cs typeface="Lato"/>
                        <a:sym typeface="Lato"/>
                      </a:endParaRPr>
                    </a:p>
                  </a:txBody>
                  <a:tcPr marT="91425" marB="0"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8</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9</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10</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11</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12</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13</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r>
              <a:tr h="356000">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800"/>
                        </a:spcAft>
                        <a:buNone/>
                      </a:pPr>
                      <a:r>
                        <a:rPr b="1" lang="en" sz="1000">
                          <a:solidFill>
                            <a:schemeClr val="lt1"/>
                          </a:solidFill>
                          <a:latin typeface="Lato"/>
                          <a:ea typeface="Lato"/>
                          <a:cs typeface="Lato"/>
                          <a:sym typeface="Lato"/>
                        </a:rPr>
                        <a:t>Event 3</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800"/>
                        </a:spcAft>
                        <a:buClr>
                          <a:schemeClr val="dk1"/>
                        </a:buClr>
                        <a:buSzPts val="1100"/>
                        <a:buFont typeface="Arial"/>
                        <a:buNone/>
                      </a:pPr>
                      <a:r>
                        <a:rPr b="1" lang="en" sz="1000">
                          <a:solidFill>
                            <a:schemeClr val="lt1"/>
                          </a:solidFill>
                          <a:latin typeface="Lato"/>
                          <a:ea typeface="Lato"/>
                          <a:cs typeface="Lato"/>
                          <a:sym typeface="Lato"/>
                        </a:rPr>
                        <a:t>Event 4</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r>
              <a:tr h="243575">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14</a:t>
                      </a:r>
                      <a:endParaRPr sz="1000">
                        <a:solidFill>
                          <a:schemeClr val="lt1"/>
                        </a:solidFill>
                        <a:latin typeface="Lato"/>
                        <a:ea typeface="Lato"/>
                        <a:cs typeface="Lato"/>
                        <a:sym typeface="Lato"/>
                      </a:endParaRPr>
                    </a:p>
                  </a:txBody>
                  <a:tcPr marT="91425" marB="0"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15</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16</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17</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18</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19</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20</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r>
              <a:tr h="374750">
                <a:tc>
                  <a:txBody>
                    <a:bodyPr/>
                    <a:lstStyle/>
                    <a:p>
                      <a:pPr indent="0" lvl="0" marL="0" rtl="0" algn="ctr">
                        <a:spcBef>
                          <a:spcPts val="0"/>
                        </a:spcBef>
                        <a:spcAft>
                          <a:spcPts val="800"/>
                        </a:spcAft>
                        <a:buClr>
                          <a:schemeClr val="dk1"/>
                        </a:buClr>
                        <a:buSzPts val="1100"/>
                        <a:buFont typeface="Arial"/>
                        <a:buNone/>
                      </a:pPr>
                      <a:r>
                        <a:rPr b="1" lang="en" sz="1000">
                          <a:solidFill>
                            <a:schemeClr val="lt1"/>
                          </a:solidFill>
                          <a:latin typeface="Lato"/>
                          <a:ea typeface="Lato"/>
                          <a:cs typeface="Lato"/>
                          <a:sym typeface="Lato"/>
                        </a:rPr>
                        <a:t>Event 5</a:t>
                      </a:r>
                      <a:endParaRPr sz="10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800"/>
                        </a:spcAft>
                        <a:buClr>
                          <a:schemeClr val="dk1"/>
                        </a:buClr>
                        <a:buSzPts val="1100"/>
                        <a:buFont typeface="Arial"/>
                        <a:buNone/>
                      </a:pPr>
                      <a:r>
                        <a:rPr b="1" lang="en" sz="1000">
                          <a:solidFill>
                            <a:schemeClr val="lt1"/>
                          </a:solidFill>
                          <a:latin typeface="Lato"/>
                          <a:ea typeface="Lato"/>
                          <a:cs typeface="Lato"/>
                          <a:sym typeface="Lato"/>
                        </a:rPr>
                        <a:t>Event 6</a:t>
                      </a:r>
                      <a:endParaRPr sz="1000">
                        <a:solidFill>
                          <a:schemeClr val="lt1"/>
                        </a:solidFill>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800"/>
                        </a:spcAft>
                        <a:buClr>
                          <a:schemeClr val="dk1"/>
                        </a:buClr>
                        <a:buSzPts val="1100"/>
                        <a:buFont typeface="Arial"/>
                        <a:buNone/>
                      </a:pPr>
                      <a:r>
                        <a:rPr b="1" lang="en" sz="1000">
                          <a:solidFill>
                            <a:schemeClr val="lt1"/>
                          </a:solidFill>
                          <a:latin typeface="Lato"/>
                          <a:ea typeface="Lato"/>
                          <a:cs typeface="Lato"/>
                          <a:sym typeface="Lato"/>
                        </a:rPr>
                        <a:t>Event 7</a:t>
                      </a:r>
                      <a:endParaRPr sz="1000">
                        <a:solidFill>
                          <a:schemeClr val="lt1"/>
                        </a:solidFill>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r>
              <a:tr h="243575">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21</a:t>
                      </a:r>
                      <a:endParaRPr sz="1000">
                        <a:solidFill>
                          <a:schemeClr val="lt1"/>
                        </a:solidFill>
                        <a:latin typeface="Lato"/>
                        <a:ea typeface="Lato"/>
                        <a:cs typeface="Lato"/>
                        <a:sym typeface="Lato"/>
                      </a:endParaRPr>
                    </a:p>
                  </a:txBody>
                  <a:tcPr marT="91425" marB="0"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22</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23</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24</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25</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26</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27</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r>
              <a:tr h="356000">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800"/>
                        </a:spcAft>
                        <a:buClr>
                          <a:schemeClr val="dk1"/>
                        </a:buClr>
                        <a:buSzPts val="1100"/>
                        <a:buFont typeface="Arial"/>
                        <a:buNone/>
                      </a:pPr>
                      <a:r>
                        <a:rPr b="1" lang="en" sz="1000">
                          <a:solidFill>
                            <a:schemeClr val="lt1"/>
                          </a:solidFill>
                          <a:latin typeface="Lato"/>
                          <a:ea typeface="Lato"/>
                          <a:cs typeface="Lato"/>
                          <a:sym typeface="Lato"/>
                        </a:rPr>
                        <a:t>Event 8</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800"/>
                        </a:spcAft>
                        <a:buClr>
                          <a:schemeClr val="dk1"/>
                        </a:buClr>
                        <a:buSzPts val="1100"/>
                        <a:buFont typeface="Arial"/>
                        <a:buNone/>
                      </a:pPr>
                      <a:r>
                        <a:rPr b="1" lang="en" sz="1000">
                          <a:solidFill>
                            <a:schemeClr val="lt1"/>
                          </a:solidFill>
                          <a:latin typeface="Lato"/>
                          <a:ea typeface="Lato"/>
                          <a:cs typeface="Lato"/>
                          <a:sym typeface="Lato"/>
                        </a:rPr>
                        <a:t>Event 9</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solidFill>
                      <a:prstDash val="solid"/>
                      <a:round/>
                      <a:headEnd len="sm" w="sm" type="none"/>
                      <a:tailEnd len="sm" w="sm" type="none"/>
                    </a:lnB>
                  </a:tcPr>
                </a:tc>
              </a:tr>
              <a:tr h="243575">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28</a:t>
                      </a:r>
                      <a:endParaRPr sz="1000">
                        <a:solidFill>
                          <a:schemeClr val="lt1"/>
                        </a:solidFill>
                        <a:latin typeface="Lato"/>
                        <a:ea typeface="Lato"/>
                        <a:cs typeface="Lato"/>
                        <a:sym typeface="Lato"/>
                      </a:endParaRPr>
                    </a:p>
                  </a:txBody>
                  <a:tcPr marT="91425" marB="0"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29</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30</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31</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1</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2</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lt1"/>
                          </a:solidFill>
                          <a:latin typeface="Lato"/>
                          <a:ea typeface="Lato"/>
                          <a:cs typeface="Lato"/>
                          <a:sym typeface="Lato"/>
                        </a:rPr>
                        <a:t>3</a:t>
                      </a:r>
                      <a:endParaRPr sz="1000">
                        <a:solidFill>
                          <a:schemeClr val="lt1"/>
                        </a:solidFill>
                        <a:latin typeface="Lato"/>
                        <a:ea typeface="Lato"/>
                        <a:cs typeface="Lato"/>
                        <a:sym typeface="Lato"/>
                      </a:endParaRPr>
                    </a:p>
                  </a:txBody>
                  <a:tcPr marT="91425" marB="0"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r>
              <a:tr h="356000">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800"/>
                        </a:spcAft>
                        <a:buClr>
                          <a:schemeClr val="dk1"/>
                        </a:buClr>
                        <a:buSzPts val="1100"/>
                        <a:buFont typeface="Arial"/>
                        <a:buNone/>
                      </a:pPr>
                      <a:r>
                        <a:rPr b="1" lang="en" sz="1000">
                          <a:solidFill>
                            <a:schemeClr val="lt1"/>
                          </a:solidFill>
                          <a:latin typeface="Lato"/>
                          <a:ea typeface="Lato"/>
                          <a:cs typeface="Lato"/>
                          <a:sym typeface="Lato"/>
                        </a:rPr>
                        <a:t>Event 10</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800"/>
                        </a:spcAft>
                        <a:buClr>
                          <a:schemeClr val="dk1"/>
                        </a:buClr>
                        <a:buSzPts val="1100"/>
                        <a:buFont typeface="Arial"/>
                        <a:buNone/>
                      </a:pPr>
                      <a:r>
                        <a:rPr b="1" lang="en" sz="1000">
                          <a:solidFill>
                            <a:schemeClr val="lt1"/>
                          </a:solidFill>
                          <a:latin typeface="Lato"/>
                          <a:ea typeface="Lato"/>
                          <a:cs typeface="Lato"/>
                          <a:sym typeface="Lato"/>
                        </a:rPr>
                        <a:t>Event 11</a:t>
                      </a:r>
                      <a:endParaRPr sz="1000">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bl>
          </a:graphicData>
        </a:graphic>
      </p:graphicFrame>
      <p:pic>
        <p:nvPicPr>
          <p:cNvPr id="2300" name="Google Shape;2300;p50"/>
          <p:cNvPicPr preferRelativeResize="0"/>
          <p:nvPr/>
        </p:nvPicPr>
        <p:blipFill>
          <a:blip r:embed="rId3">
            <a:alphaModFix/>
          </a:blip>
          <a:stretch>
            <a:fillRect/>
          </a:stretch>
        </p:blipFill>
        <p:spPr>
          <a:xfrm>
            <a:off x="7803525" y="88375"/>
            <a:ext cx="1062190" cy="747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4" name="Shape 2304"/>
        <p:cNvGrpSpPr/>
        <p:nvPr/>
      </p:nvGrpSpPr>
      <p:grpSpPr>
        <a:xfrm>
          <a:off x="0" y="0"/>
          <a:ext cx="0" cy="0"/>
          <a:chOff x="0" y="0"/>
          <a:chExt cx="0" cy="0"/>
        </a:xfrm>
      </p:grpSpPr>
      <p:grpSp>
        <p:nvGrpSpPr>
          <p:cNvPr id="2305" name="Google Shape;2305;p51"/>
          <p:cNvGrpSpPr/>
          <p:nvPr/>
        </p:nvGrpSpPr>
        <p:grpSpPr>
          <a:xfrm>
            <a:off x="-132725" y="445025"/>
            <a:ext cx="8499425" cy="681300"/>
            <a:chOff x="-132725" y="445025"/>
            <a:chExt cx="8499425" cy="681300"/>
          </a:xfrm>
        </p:grpSpPr>
        <p:sp>
          <p:nvSpPr>
            <p:cNvPr id="2306" name="Google Shape;2306;p51"/>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1"/>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8" name="Google Shape;2308;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INFOGRAPHICS</a:t>
            </a:r>
            <a:endParaRPr/>
          </a:p>
        </p:txBody>
      </p:sp>
      <p:sp>
        <p:nvSpPr>
          <p:cNvPr id="2309" name="Google Shape;2309;p51"/>
          <p:cNvSpPr/>
          <p:nvPr/>
        </p:nvSpPr>
        <p:spPr>
          <a:xfrm>
            <a:off x="1455988" y="1357125"/>
            <a:ext cx="2105700" cy="6579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200">
                <a:solidFill>
                  <a:schemeClr val="lt1"/>
                </a:solidFill>
                <a:latin typeface="Exo"/>
                <a:ea typeface="Exo"/>
                <a:cs typeface="Exo"/>
                <a:sym typeface="Exo"/>
              </a:rPr>
              <a:t>10/22</a:t>
            </a:r>
            <a:endParaRPr/>
          </a:p>
        </p:txBody>
      </p:sp>
      <p:sp>
        <p:nvSpPr>
          <p:cNvPr id="2310" name="Google Shape;2310;p51"/>
          <p:cNvSpPr/>
          <p:nvPr/>
        </p:nvSpPr>
        <p:spPr>
          <a:xfrm>
            <a:off x="1455988" y="2221663"/>
            <a:ext cx="2105700" cy="6579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200">
                <a:solidFill>
                  <a:schemeClr val="lt1"/>
                </a:solidFill>
                <a:latin typeface="Exo"/>
                <a:ea typeface="Exo"/>
                <a:cs typeface="Exo"/>
                <a:sym typeface="Exo"/>
              </a:rPr>
              <a:t>10/23</a:t>
            </a:r>
            <a:endParaRPr/>
          </a:p>
        </p:txBody>
      </p:sp>
      <p:sp>
        <p:nvSpPr>
          <p:cNvPr id="2311" name="Google Shape;2311;p51"/>
          <p:cNvSpPr/>
          <p:nvPr/>
        </p:nvSpPr>
        <p:spPr>
          <a:xfrm>
            <a:off x="1455988" y="3086200"/>
            <a:ext cx="2105700" cy="6579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200">
                <a:solidFill>
                  <a:schemeClr val="lt1"/>
                </a:solidFill>
                <a:latin typeface="Exo"/>
                <a:ea typeface="Exo"/>
                <a:cs typeface="Exo"/>
                <a:sym typeface="Exo"/>
              </a:rPr>
              <a:t>10/24</a:t>
            </a:r>
            <a:endParaRPr/>
          </a:p>
        </p:txBody>
      </p:sp>
      <p:sp>
        <p:nvSpPr>
          <p:cNvPr id="2312" name="Google Shape;2312;p51"/>
          <p:cNvSpPr/>
          <p:nvPr/>
        </p:nvSpPr>
        <p:spPr>
          <a:xfrm>
            <a:off x="1455988" y="3950738"/>
            <a:ext cx="2105700" cy="6579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200">
                <a:solidFill>
                  <a:schemeClr val="lt1"/>
                </a:solidFill>
                <a:latin typeface="Exo"/>
                <a:ea typeface="Exo"/>
                <a:cs typeface="Exo"/>
                <a:sym typeface="Exo"/>
              </a:rPr>
              <a:t>10/25</a:t>
            </a:r>
            <a:endParaRPr/>
          </a:p>
        </p:txBody>
      </p:sp>
      <p:sp>
        <p:nvSpPr>
          <p:cNvPr id="2313" name="Google Shape;2313;p51"/>
          <p:cNvSpPr txBox="1"/>
          <p:nvPr>
            <p:ph idx="4294967295" type="subTitle"/>
          </p:nvPr>
        </p:nvSpPr>
        <p:spPr>
          <a:xfrm>
            <a:off x="4443213" y="1345425"/>
            <a:ext cx="3244800" cy="68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a:t>
            </a:r>
            <a:endParaRPr/>
          </a:p>
        </p:txBody>
      </p:sp>
      <p:sp>
        <p:nvSpPr>
          <p:cNvPr id="2314" name="Google Shape;2314;p51"/>
          <p:cNvSpPr txBox="1"/>
          <p:nvPr>
            <p:ph idx="4294967295" type="subTitle"/>
          </p:nvPr>
        </p:nvSpPr>
        <p:spPr>
          <a:xfrm>
            <a:off x="4443213" y="2209975"/>
            <a:ext cx="3244800" cy="68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2315" name="Google Shape;2315;p51"/>
          <p:cNvSpPr txBox="1"/>
          <p:nvPr>
            <p:ph idx="4294967295" type="subTitle"/>
          </p:nvPr>
        </p:nvSpPr>
        <p:spPr>
          <a:xfrm>
            <a:off x="4443213" y="3074525"/>
            <a:ext cx="3244800" cy="68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2316" name="Google Shape;2316;p51"/>
          <p:cNvSpPr txBox="1"/>
          <p:nvPr>
            <p:ph idx="4294967295" type="subTitle"/>
          </p:nvPr>
        </p:nvSpPr>
        <p:spPr>
          <a:xfrm>
            <a:off x="4443213" y="3939075"/>
            <a:ext cx="3244800" cy="68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endParaRPr/>
          </a:p>
        </p:txBody>
      </p:sp>
      <p:cxnSp>
        <p:nvCxnSpPr>
          <p:cNvPr id="2317" name="Google Shape;2317;p51"/>
          <p:cNvCxnSpPr>
            <a:stCxn id="2309" idx="2"/>
            <a:endCxn id="2313" idx="1"/>
          </p:cNvCxnSpPr>
          <p:nvPr/>
        </p:nvCxnSpPr>
        <p:spPr>
          <a:xfrm>
            <a:off x="3475486" y="1686075"/>
            <a:ext cx="967800" cy="0"/>
          </a:xfrm>
          <a:prstGeom prst="straightConnector1">
            <a:avLst/>
          </a:prstGeom>
          <a:noFill/>
          <a:ln cap="flat" cmpd="sng" w="9525">
            <a:solidFill>
              <a:schemeClr val="lt1"/>
            </a:solidFill>
            <a:prstDash val="solid"/>
            <a:round/>
            <a:headEnd len="med" w="med" type="none"/>
            <a:tailEnd len="med" w="med" type="none"/>
          </a:ln>
        </p:spPr>
      </p:cxnSp>
      <p:cxnSp>
        <p:nvCxnSpPr>
          <p:cNvPr id="2318" name="Google Shape;2318;p51"/>
          <p:cNvCxnSpPr>
            <a:stCxn id="2310" idx="2"/>
            <a:endCxn id="2314" idx="1"/>
          </p:cNvCxnSpPr>
          <p:nvPr/>
        </p:nvCxnSpPr>
        <p:spPr>
          <a:xfrm>
            <a:off x="3475486" y="2550613"/>
            <a:ext cx="967800" cy="0"/>
          </a:xfrm>
          <a:prstGeom prst="straightConnector1">
            <a:avLst/>
          </a:prstGeom>
          <a:noFill/>
          <a:ln cap="flat" cmpd="sng" w="9525">
            <a:solidFill>
              <a:schemeClr val="lt1"/>
            </a:solidFill>
            <a:prstDash val="solid"/>
            <a:round/>
            <a:headEnd len="med" w="med" type="none"/>
            <a:tailEnd len="med" w="med" type="none"/>
          </a:ln>
        </p:spPr>
      </p:cxnSp>
      <p:cxnSp>
        <p:nvCxnSpPr>
          <p:cNvPr id="2319" name="Google Shape;2319;p51"/>
          <p:cNvCxnSpPr>
            <a:stCxn id="2311" idx="2"/>
            <a:endCxn id="2315" idx="1"/>
          </p:cNvCxnSpPr>
          <p:nvPr/>
        </p:nvCxnSpPr>
        <p:spPr>
          <a:xfrm>
            <a:off x="3475486" y="3415150"/>
            <a:ext cx="967800" cy="0"/>
          </a:xfrm>
          <a:prstGeom prst="straightConnector1">
            <a:avLst/>
          </a:prstGeom>
          <a:noFill/>
          <a:ln cap="flat" cmpd="sng" w="9525">
            <a:solidFill>
              <a:schemeClr val="lt1"/>
            </a:solidFill>
            <a:prstDash val="solid"/>
            <a:round/>
            <a:headEnd len="med" w="med" type="none"/>
            <a:tailEnd len="med" w="med" type="none"/>
          </a:ln>
        </p:spPr>
      </p:cxnSp>
      <p:cxnSp>
        <p:nvCxnSpPr>
          <p:cNvPr id="2320" name="Google Shape;2320;p51"/>
          <p:cNvCxnSpPr>
            <a:stCxn id="2312" idx="2"/>
            <a:endCxn id="2316" idx="1"/>
          </p:cNvCxnSpPr>
          <p:nvPr/>
        </p:nvCxnSpPr>
        <p:spPr>
          <a:xfrm>
            <a:off x="3475486" y="4279688"/>
            <a:ext cx="967800" cy="0"/>
          </a:xfrm>
          <a:prstGeom prst="straightConnector1">
            <a:avLst/>
          </a:prstGeom>
          <a:noFill/>
          <a:ln cap="flat" cmpd="sng" w="9525">
            <a:solidFill>
              <a:schemeClr val="lt1"/>
            </a:solidFill>
            <a:prstDash val="solid"/>
            <a:round/>
            <a:headEnd len="med" w="med" type="none"/>
            <a:tailEnd len="med" w="med" type="none"/>
          </a:ln>
        </p:spPr>
      </p:cxnSp>
      <p:pic>
        <p:nvPicPr>
          <p:cNvPr id="2321" name="Google Shape;2321;p51"/>
          <p:cNvPicPr preferRelativeResize="0"/>
          <p:nvPr/>
        </p:nvPicPr>
        <p:blipFill>
          <a:blip r:embed="rId3">
            <a:alphaModFix/>
          </a:blip>
          <a:stretch>
            <a:fillRect/>
          </a:stretch>
        </p:blipFill>
        <p:spPr>
          <a:xfrm>
            <a:off x="7772185" y="48050"/>
            <a:ext cx="1138031" cy="801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5" name="Shape 2325"/>
        <p:cNvGrpSpPr/>
        <p:nvPr/>
      </p:nvGrpSpPr>
      <p:grpSpPr>
        <a:xfrm>
          <a:off x="0" y="0"/>
          <a:ext cx="0" cy="0"/>
          <a:chOff x="0" y="0"/>
          <a:chExt cx="0" cy="0"/>
        </a:xfrm>
      </p:grpSpPr>
      <p:sp>
        <p:nvSpPr>
          <p:cNvPr id="2326" name="Google Shape;2326;p52"/>
          <p:cNvSpPr/>
          <p:nvPr/>
        </p:nvSpPr>
        <p:spPr>
          <a:xfrm>
            <a:off x="1989375" y="1078713"/>
            <a:ext cx="1911300" cy="9927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7" name="Google Shape;2327;p52"/>
          <p:cNvGrpSpPr/>
          <p:nvPr/>
        </p:nvGrpSpPr>
        <p:grpSpPr>
          <a:xfrm>
            <a:off x="-391575" y="2071425"/>
            <a:ext cx="8149928" cy="1116880"/>
            <a:chOff x="-391575" y="2071425"/>
            <a:chExt cx="8149928" cy="1116880"/>
          </a:xfrm>
        </p:grpSpPr>
        <p:sp>
          <p:nvSpPr>
            <p:cNvPr id="2328" name="Google Shape;2328;p52"/>
            <p:cNvSpPr/>
            <p:nvPr/>
          </p:nvSpPr>
          <p:spPr>
            <a:xfrm>
              <a:off x="-391575" y="2071425"/>
              <a:ext cx="2958119" cy="1116855"/>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2"/>
            <p:cNvSpPr/>
            <p:nvPr/>
          </p:nvSpPr>
          <p:spPr>
            <a:xfrm>
              <a:off x="1147874" y="2071450"/>
              <a:ext cx="6610479" cy="1116855"/>
            </a:xfrm>
            <a:prstGeom prst="parallelogram">
              <a:avLst>
                <a:gd fmla="val 2635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0" name="Google Shape;2330;p52"/>
          <p:cNvSpPr/>
          <p:nvPr/>
        </p:nvSpPr>
        <p:spPr>
          <a:xfrm>
            <a:off x="1535200" y="3188300"/>
            <a:ext cx="5055300" cy="608700"/>
          </a:xfrm>
          <a:prstGeom prst="parallelogram">
            <a:avLst>
              <a:gd fmla="val 2725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2"/>
          <p:cNvSpPr/>
          <p:nvPr/>
        </p:nvSpPr>
        <p:spPr>
          <a:xfrm>
            <a:off x="5641150" y="1461812"/>
            <a:ext cx="2056800" cy="609600"/>
          </a:xfrm>
          <a:prstGeom prst="parallelogram">
            <a:avLst>
              <a:gd fmla="val 26351" name="adj"/>
            </a:avLst>
          </a:prstGeom>
          <a:gradFill>
            <a:gsLst>
              <a:gs pos="0">
                <a:schemeClr val="accent6"/>
              </a:gs>
              <a:gs pos="100000">
                <a:srgbClr val="E5E500">
                  <a:alpha val="87058"/>
                </a:srgbClr>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3000">
                <a:solidFill>
                  <a:schemeClr val="accent4"/>
                </a:solidFill>
                <a:latin typeface="Exo ExtraBold"/>
                <a:ea typeface="Exo ExtraBold"/>
                <a:cs typeface="Exo ExtraBold"/>
                <a:sym typeface="Exo ExtraBold"/>
              </a:rPr>
              <a:t>LIVE</a:t>
            </a:r>
            <a:endParaRPr/>
          </a:p>
        </p:txBody>
      </p:sp>
      <p:sp>
        <p:nvSpPr>
          <p:cNvPr id="2332" name="Google Shape;2332;p52"/>
          <p:cNvSpPr txBox="1"/>
          <p:nvPr>
            <p:ph type="title"/>
          </p:nvPr>
        </p:nvSpPr>
        <p:spPr>
          <a:xfrm>
            <a:off x="1597925" y="2208950"/>
            <a:ext cx="55515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BRIEF</a:t>
            </a:r>
            <a:endParaRPr/>
          </a:p>
        </p:txBody>
      </p:sp>
      <p:sp>
        <p:nvSpPr>
          <p:cNvPr id="2333" name="Google Shape;2333;p52"/>
          <p:cNvSpPr txBox="1"/>
          <p:nvPr>
            <p:ph idx="2" type="title"/>
          </p:nvPr>
        </p:nvSpPr>
        <p:spPr>
          <a:xfrm>
            <a:off x="2352975" y="1130000"/>
            <a:ext cx="1184100" cy="89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334" name="Google Shape;2334;p52"/>
          <p:cNvSpPr txBox="1"/>
          <p:nvPr>
            <p:ph idx="1" type="subTitle"/>
          </p:nvPr>
        </p:nvSpPr>
        <p:spPr>
          <a:xfrm>
            <a:off x="2152425" y="3270613"/>
            <a:ext cx="4705200" cy="41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pic>
        <p:nvPicPr>
          <p:cNvPr id="2335" name="Google Shape;2335;p52"/>
          <p:cNvPicPr preferRelativeResize="0"/>
          <p:nvPr/>
        </p:nvPicPr>
        <p:blipFill>
          <a:blip r:embed="rId3">
            <a:alphaModFix/>
          </a:blip>
          <a:stretch>
            <a:fillRect/>
          </a:stretch>
        </p:blipFill>
        <p:spPr>
          <a:xfrm>
            <a:off x="5274925" y="1078725"/>
            <a:ext cx="1062190" cy="747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4" name="Shape 2004"/>
        <p:cNvGrpSpPr/>
        <p:nvPr/>
      </p:nvGrpSpPr>
      <p:grpSpPr>
        <a:xfrm>
          <a:off x="0" y="0"/>
          <a:ext cx="0" cy="0"/>
          <a:chOff x="0" y="0"/>
          <a:chExt cx="0" cy="0"/>
        </a:xfrm>
      </p:grpSpPr>
      <p:grpSp>
        <p:nvGrpSpPr>
          <p:cNvPr id="2005" name="Google Shape;2005;p35"/>
          <p:cNvGrpSpPr/>
          <p:nvPr/>
        </p:nvGrpSpPr>
        <p:grpSpPr>
          <a:xfrm>
            <a:off x="-132725" y="445025"/>
            <a:ext cx="8499425" cy="681300"/>
            <a:chOff x="-132725" y="445025"/>
            <a:chExt cx="8499425" cy="681300"/>
          </a:xfrm>
        </p:grpSpPr>
        <p:sp>
          <p:nvSpPr>
            <p:cNvPr id="2006" name="Google Shape;2006;p35"/>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5"/>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8" name="Google Shape;2008;p35"/>
          <p:cNvSpPr/>
          <p:nvPr/>
        </p:nvSpPr>
        <p:spPr>
          <a:xfrm>
            <a:off x="4666875" y="4147825"/>
            <a:ext cx="3951600" cy="527700"/>
          </a:xfrm>
          <a:prstGeom prst="parallelogram">
            <a:avLst>
              <a:gd fmla="val 26351" name="adj"/>
            </a:avLst>
          </a:prstGeom>
          <a:gradFill>
            <a:gsLst>
              <a:gs pos="0">
                <a:schemeClr val="accent4"/>
              </a:gs>
              <a:gs pos="64000">
                <a:schemeClr val="accent3"/>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5"/>
          <p:cNvSpPr/>
          <p:nvPr/>
        </p:nvSpPr>
        <p:spPr>
          <a:xfrm>
            <a:off x="485625" y="4147825"/>
            <a:ext cx="3951600" cy="527700"/>
          </a:xfrm>
          <a:prstGeom prst="parallelogram">
            <a:avLst>
              <a:gd fmla="val 26351" name="adj"/>
            </a:avLst>
          </a:prstGeom>
          <a:gradFill>
            <a:gsLst>
              <a:gs pos="0">
                <a:schemeClr val="accent4"/>
              </a:gs>
              <a:gs pos="64000">
                <a:schemeClr val="accent3"/>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pic>
        <p:nvPicPr>
          <p:cNvPr id="2011" name="Google Shape;2011;p35"/>
          <p:cNvPicPr preferRelativeResize="0"/>
          <p:nvPr/>
        </p:nvPicPr>
        <p:blipFill>
          <a:blip r:embed="rId3">
            <a:alphaModFix/>
          </a:blip>
          <a:stretch>
            <a:fillRect/>
          </a:stretch>
        </p:blipFill>
        <p:spPr>
          <a:xfrm>
            <a:off x="7804725" y="71750"/>
            <a:ext cx="1062190" cy="747900"/>
          </a:xfrm>
          <a:prstGeom prst="rect">
            <a:avLst/>
          </a:prstGeom>
          <a:noFill/>
          <a:ln>
            <a:noFill/>
          </a:ln>
        </p:spPr>
      </p:pic>
      <p:graphicFrame>
        <p:nvGraphicFramePr>
          <p:cNvPr id="2012" name="Google Shape;2012;p35"/>
          <p:cNvGraphicFramePr/>
          <p:nvPr/>
        </p:nvGraphicFramePr>
        <p:xfrm>
          <a:off x="720000" y="1695488"/>
          <a:ext cx="3000000" cy="3000000"/>
        </p:xfrm>
        <a:graphic>
          <a:graphicData uri="http://schemas.openxmlformats.org/drawingml/2006/table">
            <a:tbl>
              <a:tblPr>
                <a:noFill/>
                <a:tableStyleId>{230B8855-4A47-4A2B-A58D-00EAB808B57D}</a:tableStyleId>
              </a:tblPr>
              <a:tblGrid>
                <a:gridCol w="2619875"/>
                <a:gridCol w="5084125"/>
              </a:tblGrid>
              <a:tr h="395275">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4"/>
                        </a:rPr>
                        <a:t>Fonts</a:t>
                      </a:r>
                      <a:endParaRPr b="1" sz="11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Lato"/>
                          <a:ea typeface="Lato"/>
                          <a:cs typeface="Lato"/>
                          <a:sym typeface="Lato"/>
                        </a:rPr>
                        <a:t>To view this template correctly in PowerPoint, download and install the fonts we used</a:t>
                      </a:r>
                      <a:endParaRPr sz="10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r>
              <a:tr h="395275">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5"/>
                        </a:rPr>
                        <a:t>Used </a:t>
                      </a:r>
                      <a:r>
                        <a:rPr b="1" lang="en" sz="1100">
                          <a:solidFill>
                            <a:schemeClr val="lt1"/>
                          </a:solidFill>
                          <a:latin typeface="Lato"/>
                          <a:ea typeface="Lato"/>
                          <a:cs typeface="Lato"/>
                          <a:sym typeface="Lato"/>
                        </a:rPr>
                        <a:t>and </a:t>
                      </a:r>
                      <a:r>
                        <a:rPr b="1" lang="en" sz="1100">
                          <a:solidFill>
                            <a:schemeClr val="hlink"/>
                          </a:solidFill>
                          <a:uFill>
                            <a:noFill/>
                          </a:uFill>
                          <a:latin typeface="Lato"/>
                          <a:ea typeface="Lato"/>
                          <a:cs typeface="Lato"/>
                          <a:sym typeface="Lato"/>
                          <a:hlinkClick action="ppaction://hlinksldjump" r:id="rId6"/>
                        </a:rPr>
                        <a:t>alternative</a:t>
                      </a:r>
                      <a:r>
                        <a:rPr b="1" lang="en" sz="1100">
                          <a:solidFill>
                            <a:schemeClr val="hlink"/>
                          </a:solidFill>
                          <a:uFill>
                            <a:noFill/>
                          </a:uFill>
                          <a:latin typeface="Lato"/>
                          <a:ea typeface="Lato"/>
                          <a:cs typeface="Lato"/>
                          <a:sym typeface="Lato"/>
                          <a:hlinkClick action="ppaction://hlinksldjump" r:id="rId7"/>
                        </a:rPr>
                        <a:t> resources</a:t>
                      </a:r>
                      <a:endParaRPr b="1" sz="11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lt1"/>
                          </a:solidFill>
                          <a:latin typeface="Lato"/>
                          <a:ea typeface="Lato"/>
                          <a:cs typeface="Lato"/>
                          <a:sym typeface="Lato"/>
                        </a:rPr>
                        <a:t>An assortment of graphic resources that are suitable for use in this presentation</a:t>
                      </a:r>
                      <a:endParaRPr sz="10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5275">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8"/>
                        </a:rPr>
                        <a:t>Thanks slide</a:t>
                      </a:r>
                      <a:endParaRPr b="1" sz="11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Lato"/>
                          <a:ea typeface="Lato"/>
                          <a:cs typeface="Lato"/>
                          <a:sym typeface="Lato"/>
                        </a:rPr>
                        <a:t>You must keep it so that proper credits for our design are given</a:t>
                      </a:r>
                      <a:endParaRPr sz="10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5275">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9"/>
                        </a:rPr>
                        <a:t>Colors</a:t>
                      </a:r>
                      <a:endParaRPr b="1" sz="11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Lato"/>
                          <a:ea typeface="Lato"/>
                          <a:cs typeface="Lato"/>
                          <a:sym typeface="Lato"/>
                        </a:rPr>
                        <a:t>All the colors used in this presentation</a:t>
                      </a:r>
                      <a:endParaRPr sz="10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5275">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10"/>
                        </a:rPr>
                        <a:t>Icons </a:t>
                      </a:r>
                      <a:r>
                        <a:rPr b="1" lang="en" sz="1100">
                          <a:solidFill>
                            <a:schemeClr val="lt1"/>
                          </a:solidFill>
                          <a:latin typeface="Lato"/>
                          <a:ea typeface="Lato"/>
                          <a:cs typeface="Lato"/>
                          <a:sym typeface="Lato"/>
                        </a:rPr>
                        <a:t>and </a:t>
                      </a:r>
                      <a:r>
                        <a:rPr b="1" lang="en" sz="1100">
                          <a:solidFill>
                            <a:schemeClr val="hlink"/>
                          </a:solidFill>
                          <a:uFill>
                            <a:noFill/>
                          </a:uFill>
                          <a:latin typeface="Lato"/>
                          <a:ea typeface="Lato"/>
                          <a:cs typeface="Lato"/>
                          <a:sym typeface="Lato"/>
                          <a:hlinkClick action="ppaction://hlinksldjump" r:id="rId11"/>
                        </a:rPr>
                        <a:t>infographic resources</a:t>
                      </a:r>
                      <a:endParaRPr b="1" sz="11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Lato"/>
                          <a:ea typeface="Lato"/>
                          <a:cs typeface="Lato"/>
                          <a:sym typeface="Lato"/>
                        </a:rPr>
                        <a:t>These can be used in the template, and their size and color can be edited</a:t>
                      </a:r>
                      <a:endParaRPr sz="10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5275">
                <a:tc>
                  <a:txBody>
                    <a:bodyPr/>
                    <a:lstStyle/>
                    <a:p>
                      <a:pPr indent="0" lvl="0" marL="0" rtl="0" algn="l">
                        <a:spcBef>
                          <a:spcPts val="0"/>
                        </a:spcBef>
                        <a:spcAft>
                          <a:spcPts val="0"/>
                        </a:spcAft>
                        <a:buNone/>
                      </a:pPr>
                      <a:r>
                        <a:rPr b="1" lang="en" sz="1100">
                          <a:solidFill>
                            <a:schemeClr val="lt1"/>
                          </a:solidFill>
                          <a:latin typeface="Lato"/>
                          <a:ea typeface="Lato"/>
                          <a:cs typeface="Lato"/>
                          <a:sym typeface="Lato"/>
                        </a:rPr>
                        <a:t>Editable presentation theme </a:t>
                      </a:r>
                      <a:endParaRPr b="1" sz="11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Lato"/>
                          <a:ea typeface="Lato"/>
                          <a:cs typeface="Lato"/>
                          <a:sym typeface="Lato"/>
                        </a:rPr>
                        <a:t>You can edit the master slides easily. For more info, click </a:t>
                      </a:r>
                      <a:r>
                        <a:rPr b="1" lang="en" sz="1100">
                          <a:solidFill>
                            <a:schemeClr val="lt1"/>
                          </a:solidFill>
                          <a:uFill>
                            <a:noFill/>
                          </a:uFill>
                          <a:latin typeface="Lato"/>
                          <a:ea typeface="Lato"/>
                          <a:cs typeface="Lato"/>
                          <a:sym typeface="Lato"/>
                          <a:hlinkClick r:id="rId12">
                            <a:extLst>
                              <a:ext uri="{A12FA001-AC4F-418D-AE19-62706E023703}">
                                <ahyp:hlinkClr val="tx"/>
                              </a:ext>
                            </a:extLst>
                          </a:hlinkClick>
                        </a:rPr>
                        <a:t>here</a:t>
                      </a:r>
                      <a:endParaRPr sz="1000">
                        <a:solidFill>
                          <a:schemeClr val="lt1"/>
                        </a:solidFill>
                        <a:latin typeface="Lato"/>
                        <a:ea typeface="Lato"/>
                        <a:cs typeface="Lato"/>
                        <a:sym typeface="La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bl>
          </a:graphicData>
        </a:graphic>
      </p:graphicFrame>
      <p:sp>
        <p:nvSpPr>
          <p:cNvPr id="2013" name="Google Shape;2013;p35"/>
          <p:cNvSpPr txBox="1"/>
          <p:nvPr/>
        </p:nvSpPr>
        <p:spPr>
          <a:xfrm>
            <a:off x="720000" y="1283921"/>
            <a:ext cx="7704000" cy="330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lt1"/>
                </a:solidFill>
                <a:latin typeface="Lato"/>
                <a:ea typeface="Lato"/>
                <a:cs typeface="Lato"/>
                <a:sym typeface="Lato"/>
              </a:rPr>
              <a:t>You can delete this slide when you’re done editing the presentation</a:t>
            </a:r>
            <a:endParaRPr b="1" sz="1200">
              <a:solidFill>
                <a:schemeClr val="lt1"/>
              </a:solidFill>
              <a:latin typeface="Lato"/>
              <a:ea typeface="Lato"/>
              <a:cs typeface="Lato"/>
              <a:sym typeface="Lato"/>
            </a:endParaRPr>
          </a:p>
        </p:txBody>
      </p:sp>
      <p:sp>
        <p:nvSpPr>
          <p:cNvPr id="2014" name="Google Shape;2014;p35"/>
          <p:cNvSpPr txBox="1"/>
          <p:nvPr/>
        </p:nvSpPr>
        <p:spPr>
          <a:xfrm>
            <a:off x="720000" y="4180825"/>
            <a:ext cx="35628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lt1"/>
                </a:solidFill>
                <a:latin typeface="Lato"/>
                <a:ea typeface="Lato"/>
                <a:cs typeface="Lato"/>
                <a:sym typeface="Lato"/>
              </a:rPr>
              <a:t>For more info:</a:t>
            </a:r>
            <a:br>
              <a:rPr b="1" lang="en" sz="800">
                <a:solidFill>
                  <a:schemeClr val="lt1"/>
                </a:solidFill>
                <a:latin typeface="Lato"/>
                <a:ea typeface="Lato"/>
                <a:cs typeface="Lato"/>
                <a:sym typeface="Lato"/>
              </a:rPr>
            </a:br>
            <a:r>
              <a:rPr b="1" lang="en" sz="1000">
                <a:solidFill>
                  <a:schemeClr val="lt1"/>
                </a:solidFill>
                <a:uFill>
                  <a:noFill/>
                </a:uFill>
                <a:latin typeface="Lato"/>
                <a:ea typeface="Lato"/>
                <a:cs typeface="Lato"/>
                <a:sym typeface="Lato"/>
                <a:hlinkClick r:id="rId13">
                  <a:extLst>
                    <a:ext uri="{A12FA001-AC4F-418D-AE19-62706E023703}">
                      <ahyp:hlinkClr val="tx"/>
                    </a:ext>
                  </a:extLst>
                </a:hlinkClick>
              </a:rPr>
              <a:t>SLIDESGO </a:t>
            </a:r>
            <a:r>
              <a:rPr b="1" lang="en" sz="1000">
                <a:solidFill>
                  <a:schemeClr val="lt1"/>
                </a:solidFill>
                <a:latin typeface="Lato"/>
                <a:ea typeface="Lato"/>
                <a:cs typeface="Lato"/>
                <a:sym typeface="Lato"/>
              </a:rPr>
              <a:t>| </a:t>
            </a:r>
            <a:r>
              <a:rPr b="1" lang="en" sz="1000">
                <a:solidFill>
                  <a:schemeClr val="lt1"/>
                </a:solidFill>
                <a:uFill>
                  <a:noFill/>
                </a:uFill>
                <a:latin typeface="Lato"/>
                <a:ea typeface="Lato"/>
                <a:cs typeface="Lato"/>
                <a:sym typeface="Lato"/>
                <a:hlinkClick r:id="rId14">
                  <a:extLst>
                    <a:ext uri="{A12FA001-AC4F-418D-AE19-62706E023703}">
                      <ahyp:hlinkClr val="tx"/>
                    </a:ext>
                  </a:extLst>
                </a:hlinkClick>
              </a:rPr>
              <a:t>SLIDESGO SCHOOL</a:t>
            </a:r>
            <a:r>
              <a:rPr b="1" lang="en" sz="1000">
                <a:solidFill>
                  <a:schemeClr val="lt1"/>
                </a:solidFill>
                <a:latin typeface="Lato"/>
                <a:ea typeface="Lato"/>
                <a:cs typeface="Lato"/>
                <a:sym typeface="Lato"/>
              </a:rPr>
              <a:t> | </a:t>
            </a:r>
            <a:r>
              <a:rPr b="1" lang="en" sz="1000">
                <a:solidFill>
                  <a:schemeClr val="lt1"/>
                </a:solidFill>
                <a:uFill>
                  <a:noFill/>
                </a:uFill>
                <a:latin typeface="Lato"/>
                <a:ea typeface="Lato"/>
                <a:cs typeface="Lato"/>
                <a:sym typeface="Lato"/>
                <a:hlinkClick r:id="rId15">
                  <a:extLst>
                    <a:ext uri="{A12FA001-AC4F-418D-AE19-62706E023703}">
                      <ahyp:hlinkClr val="tx"/>
                    </a:ext>
                  </a:extLst>
                </a:hlinkClick>
              </a:rPr>
              <a:t>FAQ</a:t>
            </a:r>
            <a:r>
              <a:rPr b="1" lang="en" sz="1000">
                <a:solidFill>
                  <a:schemeClr val="lt1"/>
                </a:solidFill>
                <a:latin typeface="Lato"/>
                <a:ea typeface="Lato"/>
                <a:cs typeface="Lato"/>
                <a:sym typeface="Lato"/>
              </a:rPr>
              <a:t>s</a:t>
            </a:r>
            <a:endParaRPr b="1" sz="1000">
              <a:solidFill>
                <a:schemeClr val="lt1"/>
              </a:solidFill>
              <a:latin typeface="Lato"/>
              <a:ea typeface="Lato"/>
              <a:cs typeface="Lato"/>
              <a:sym typeface="Lato"/>
            </a:endParaRPr>
          </a:p>
        </p:txBody>
      </p:sp>
      <p:sp>
        <p:nvSpPr>
          <p:cNvPr id="2015" name="Google Shape;2015;p35"/>
          <p:cNvSpPr txBox="1"/>
          <p:nvPr/>
        </p:nvSpPr>
        <p:spPr>
          <a:xfrm>
            <a:off x="4861278" y="4180825"/>
            <a:ext cx="35628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lt1"/>
                </a:solidFill>
                <a:latin typeface="Lato"/>
                <a:ea typeface="Lato"/>
                <a:cs typeface="Lato"/>
                <a:sym typeface="Lato"/>
              </a:rPr>
              <a:t>You can visit our sister </a:t>
            </a:r>
            <a:r>
              <a:rPr b="1" lang="en" sz="800">
                <a:solidFill>
                  <a:schemeClr val="lt1"/>
                </a:solidFill>
                <a:latin typeface="Lato"/>
                <a:ea typeface="Lato"/>
                <a:cs typeface="Lato"/>
                <a:sym typeface="Lato"/>
              </a:rPr>
              <a:t>projects</a:t>
            </a:r>
            <a:r>
              <a:rPr b="1" lang="en" sz="800">
                <a:solidFill>
                  <a:schemeClr val="lt1"/>
                </a:solidFill>
                <a:latin typeface="Lato"/>
                <a:ea typeface="Lato"/>
                <a:cs typeface="Lato"/>
                <a:sym typeface="Lato"/>
              </a:rPr>
              <a:t>:</a:t>
            </a:r>
            <a:br>
              <a:rPr b="1" lang="en" sz="800">
                <a:solidFill>
                  <a:schemeClr val="lt1"/>
                </a:solidFill>
                <a:latin typeface="Lato"/>
                <a:ea typeface="Lato"/>
                <a:cs typeface="Lato"/>
                <a:sym typeface="Lato"/>
              </a:rPr>
            </a:br>
            <a:r>
              <a:rPr b="1" lang="en" sz="1000">
                <a:solidFill>
                  <a:schemeClr val="lt1"/>
                </a:solidFill>
                <a:uFill>
                  <a:noFill/>
                </a:uFill>
                <a:latin typeface="Lato"/>
                <a:ea typeface="Lato"/>
                <a:cs typeface="Lato"/>
                <a:sym typeface="Lato"/>
                <a:hlinkClick r:id="rId16">
                  <a:extLst>
                    <a:ext uri="{A12FA001-AC4F-418D-AE19-62706E023703}">
                      <ahyp:hlinkClr val="tx"/>
                    </a:ext>
                  </a:extLst>
                </a:hlinkClick>
              </a:rPr>
              <a:t>FREEPIK</a:t>
            </a:r>
            <a:r>
              <a:rPr b="1" lang="en" sz="1000">
                <a:solidFill>
                  <a:schemeClr val="lt1"/>
                </a:solidFill>
                <a:latin typeface="Lato"/>
                <a:ea typeface="Lato"/>
                <a:cs typeface="Lato"/>
                <a:sym typeface="Lato"/>
              </a:rPr>
              <a:t> | </a:t>
            </a:r>
            <a:r>
              <a:rPr b="1" lang="en" sz="1000">
                <a:solidFill>
                  <a:schemeClr val="lt1"/>
                </a:solidFill>
                <a:uFill>
                  <a:noFill/>
                </a:uFill>
                <a:latin typeface="Lato"/>
                <a:ea typeface="Lato"/>
                <a:cs typeface="Lato"/>
                <a:sym typeface="Lato"/>
                <a:hlinkClick r:id="rId17">
                  <a:extLst>
                    <a:ext uri="{A12FA001-AC4F-418D-AE19-62706E023703}">
                      <ahyp:hlinkClr val="tx"/>
                    </a:ext>
                  </a:extLst>
                </a:hlinkClick>
              </a:rPr>
              <a:t>FLATICON</a:t>
            </a:r>
            <a:r>
              <a:rPr b="1" lang="en" sz="1000">
                <a:solidFill>
                  <a:schemeClr val="lt1"/>
                </a:solidFill>
                <a:latin typeface="Lato"/>
                <a:ea typeface="Lato"/>
                <a:cs typeface="Lato"/>
                <a:sym typeface="Lato"/>
              </a:rPr>
              <a:t> | </a:t>
            </a:r>
            <a:r>
              <a:rPr b="1" lang="en" sz="1000">
                <a:solidFill>
                  <a:schemeClr val="lt1"/>
                </a:solidFill>
                <a:uFill>
                  <a:noFill/>
                </a:uFill>
                <a:latin typeface="Lato"/>
                <a:ea typeface="Lato"/>
                <a:cs typeface="Lato"/>
                <a:sym typeface="Lato"/>
                <a:hlinkClick r:id="rId18">
                  <a:extLst>
                    <a:ext uri="{A12FA001-AC4F-418D-AE19-62706E023703}">
                      <ahyp:hlinkClr val="tx"/>
                    </a:ext>
                  </a:extLst>
                </a:hlinkClick>
              </a:rPr>
              <a:t>STORYSET</a:t>
            </a:r>
            <a:r>
              <a:rPr b="1" lang="en" sz="1000">
                <a:solidFill>
                  <a:schemeClr val="lt1"/>
                </a:solidFill>
                <a:latin typeface="Lato"/>
                <a:ea typeface="Lato"/>
                <a:cs typeface="Lato"/>
                <a:sym typeface="Lato"/>
              </a:rPr>
              <a:t> | </a:t>
            </a:r>
            <a:r>
              <a:rPr b="1" lang="en" sz="1000">
                <a:solidFill>
                  <a:schemeClr val="lt1"/>
                </a:solidFill>
                <a:uFill>
                  <a:noFill/>
                </a:uFill>
                <a:latin typeface="Lato"/>
                <a:ea typeface="Lato"/>
                <a:cs typeface="Lato"/>
                <a:sym typeface="Lato"/>
                <a:hlinkClick r:id="rId19">
                  <a:extLst>
                    <a:ext uri="{A12FA001-AC4F-418D-AE19-62706E023703}">
                      <ahyp:hlinkClr val="tx"/>
                    </a:ext>
                  </a:extLst>
                </a:hlinkClick>
              </a:rPr>
              <a:t>WEPIK </a:t>
            </a:r>
            <a:r>
              <a:rPr b="1" lang="en" sz="1000">
                <a:solidFill>
                  <a:schemeClr val="lt1"/>
                </a:solidFill>
                <a:latin typeface="Lato"/>
                <a:ea typeface="Lato"/>
                <a:cs typeface="Lato"/>
                <a:sym typeface="Lato"/>
              </a:rPr>
              <a:t>| </a:t>
            </a:r>
            <a:r>
              <a:rPr b="1" lang="en" sz="1000">
                <a:solidFill>
                  <a:schemeClr val="lt1"/>
                </a:solidFill>
                <a:uFill>
                  <a:noFill/>
                </a:uFill>
                <a:latin typeface="Lato"/>
                <a:ea typeface="Lato"/>
                <a:cs typeface="Lato"/>
                <a:sym typeface="Lato"/>
                <a:hlinkClick r:id="rId20">
                  <a:extLst>
                    <a:ext uri="{A12FA001-AC4F-418D-AE19-62706E023703}">
                      <ahyp:hlinkClr val="tx"/>
                    </a:ext>
                  </a:extLst>
                </a:hlinkClick>
              </a:rPr>
              <a:t>VIDEVO</a:t>
            </a:r>
            <a:endParaRPr b="1" sz="600">
              <a:solidFill>
                <a:schemeClr val="l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9" name="Shape 2339"/>
        <p:cNvGrpSpPr/>
        <p:nvPr/>
      </p:nvGrpSpPr>
      <p:grpSpPr>
        <a:xfrm>
          <a:off x="0" y="0"/>
          <a:ext cx="0" cy="0"/>
          <a:chOff x="0" y="0"/>
          <a:chExt cx="0" cy="0"/>
        </a:xfrm>
      </p:grpSpPr>
      <p:grpSp>
        <p:nvGrpSpPr>
          <p:cNvPr id="2340" name="Google Shape;2340;p53"/>
          <p:cNvGrpSpPr/>
          <p:nvPr/>
        </p:nvGrpSpPr>
        <p:grpSpPr>
          <a:xfrm>
            <a:off x="-132725" y="445025"/>
            <a:ext cx="8499425" cy="681300"/>
            <a:chOff x="-132725" y="445025"/>
            <a:chExt cx="8499425" cy="681300"/>
          </a:xfrm>
        </p:grpSpPr>
        <p:sp>
          <p:nvSpPr>
            <p:cNvPr id="2341" name="Google Shape;2341;p53"/>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3"/>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3" name="Google Shape;2343;p53"/>
          <p:cNvSpPr txBox="1"/>
          <p:nvPr>
            <p:ph idx="1" type="subTitle"/>
          </p:nvPr>
        </p:nvSpPr>
        <p:spPr>
          <a:xfrm>
            <a:off x="720011" y="1534975"/>
            <a:ext cx="28671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LOYALTY</a:t>
            </a:r>
            <a:endParaRPr/>
          </a:p>
        </p:txBody>
      </p:sp>
      <p:sp>
        <p:nvSpPr>
          <p:cNvPr id="2344" name="Google Shape;2344;p53"/>
          <p:cNvSpPr txBox="1"/>
          <p:nvPr>
            <p:ph idx="6" type="subTitle"/>
          </p:nvPr>
        </p:nvSpPr>
        <p:spPr>
          <a:xfrm>
            <a:off x="720011" y="3172875"/>
            <a:ext cx="28671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RELIABILITY</a:t>
            </a:r>
            <a:endParaRPr/>
          </a:p>
        </p:txBody>
      </p:sp>
      <p:sp>
        <p:nvSpPr>
          <p:cNvPr id="2345" name="Google Shape;2345;p53"/>
          <p:cNvSpPr txBox="1"/>
          <p:nvPr>
            <p:ph idx="7" type="subTitle"/>
          </p:nvPr>
        </p:nvSpPr>
        <p:spPr>
          <a:xfrm>
            <a:off x="4452536" y="1534975"/>
            <a:ext cx="28671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EFFICIENCY</a:t>
            </a:r>
            <a:endParaRPr/>
          </a:p>
        </p:txBody>
      </p:sp>
      <p:sp>
        <p:nvSpPr>
          <p:cNvPr id="2346" name="Google Shape;2346;p53"/>
          <p:cNvSpPr txBox="1"/>
          <p:nvPr>
            <p:ph idx="8" type="subTitle"/>
          </p:nvPr>
        </p:nvSpPr>
        <p:spPr>
          <a:xfrm>
            <a:off x="4452536" y="3172875"/>
            <a:ext cx="28671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COMMITMENT</a:t>
            </a:r>
            <a:endParaRPr/>
          </a:p>
        </p:txBody>
      </p:sp>
      <p:sp>
        <p:nvSpPr>
          <p:cNvPr id="2347" name="Google Shape;2347;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NEWS</a:t>
            </a:r>
            <a:endParaRPr/>
          </a:p>
        </p:txBody>
      </p:sp>
      <p:sp>
        <p:nvSpPr>
          <p:cNvPr id="2348" name="Google Shape;2348;p53"/>
          <p:cNvSpPr txBox="1"/>
          <p:nvPr>
            <p:ph idx="4" type="subTitle"/>
          </p:nvPr>
        </p:nvSpPr>
        <p:spPr>
          <a:xfrm>
            <a:off x="720011" y="3622575"/>
            <a:ext cx="28671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also the smallest one in the Solar System</a:t>
            </a:r>
            <a:endParaRPr/>
          </a:p>
        </p:txBody>
      </p:sp>
      <p:sp>
        <p:nvSpPr>
          <p:cNvPr id="2349" name="Google Shape;2349;p53"/>
          <p:cNvSpPr txBox="1"/>
          <p:nvPr>
            <p:ph idx="2" type="subTitle"/>
          </p:nvPr>
        </p:nvSpPr>
        <p:spPr>
          <a:xfrm>
            <a:off x="720011" y="1984675"/>
            <a:ext cx="28671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and the fourth-largest in the Solar System</a:t>
            </a:r>
            <a:endParaRPr/>
          </a:p>
        </p:txBody>
      </p:sp>
      <p:sp>
        <p:nvSpPr>
          <p:cNvPr id="2350" name="Google Shape;2350;p53"/>
          <p:cNvSpPr txBox="1"/>
          <p:nvPr>
            <p:ph idx="3" type="subTitle"/>
          </p:nvPr>
        </p:nvSpPr>
        <p:spPr>
          <a:xfrm>
            <a:off x="4452539" y="1984675"/>
            <a:ext cx="28671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 cold place. It’s full of iron oxide dust, which gives the planet its reddish cast</a:t>
            </a:r>
            <a:endParaRPr/>
          </a:p>
        </p:txBody>
      </p:sp>
      <p:sp>
        <p:nvSpPr>
          <p:cNvPr id="2351" name="Google Shape;2351;p53"/>
          <p:cNvSpPr txBox="1"/>
          <p:nvPr>
            <p:ph idx="5" type="subTitle"/>
          </p:nvPr>
        </p:nvSpPr>
        <p:spPr>
          <a:xfrm>
            <a:off x="4452539" y="3622575"/>
            <a:ext cx="28671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rings. This planet is composed mostly of hydrogen and helium</a:t>
            </a:r>
            <a:endParaRPr/>
          </a:p>
        </p:txBody>
      </p:sp>
      <p:pic>
        <p:nvPicPr>
          <p:cNvPr id="2352" name="Google Shape;2352;p53"/>
          <p:cNvPicPr preferRelativeResize="0"/>
          <p:nvPr/>
        </p:nvPicPr>
        <p:blipFill>
          <a:blip r:embed="rId3">
            <a:alphaModFix/>
          </a:blip>
          <a:stretch>
            <a:fillRect/>
          </a:stretch>
        </p:blipFill>
        <p:spPr>
          <a:xfrm>
            <a:off x="7772185" y="48050"/>
            <a:ext cx="1138031" cy="801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6" name="Shape 2356"/>
        <p:cNvGrpSpPr/>
        <p:nvPr/>
      </p:nvGrpSpPr>
      <p:grpSpPr>
        <a:xfrm>
          <a:off x="0" y="0"/>
          <a:ext cx="0" cy="0"/>
          <a:chOff x="0" y="0"/>
          <a:chExt cx="0" cy="0"/>
        </a:xfrm>
      </p:grpSpPr>
      <p:grpSp>
        <p:nvGrpSpPr>
          <p:cNvPr id="2357" name="Google Shape;2357;p54"/>
          <p:cNvGrpSpPr/>
          <p:nvPr/>
        </p:nvGrpSpPr>
        <p:grpSpPr>
          <a:xfrm>
            <a:off x="-132725" y="445025"/>
            <a:ext cx="8499425" cy="681300"/>
            <a:chOff x="-132725" y="445025"/>
            <a:chExt cx="8499425" cy="681300"/>
          </a:xfrm>
        </p:grpSpPr>
        <p:sp>
          <p:nvSpPr>
            <p:cNvPr id="2358" name="Google Shape;2358;p54"/>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0" name="Google Shape;2360;p54"/>
          <p:cNvSpPr/>
          <p:nvPr/>
        </p:nvSpPr>
        <p:spPr>
          <a:xfrm>
            <a:off x="1128950" y="1290653"/>
            <a:ext cx="7090800" cy="1023300"/>
          </a:xfrm>
          <a:prstGeom prst="parallelogram">
            <a:avLst>
              <a:gd fmla="val 26205" name="adj"/>
            </a:avLst>
          </a:prstGeom>
          <a:gradFill>
            <a:gsLst>
              <a:gs pos="0">
                <a:schemeClr val="lt1"/>
              </a:gs>
              <a:gs pos="73000">
                <a:srgbClr val="F3F3F3"/>
              </a:gs>
              <a:gs pos="100000">
                <a:srgbClr val="E7E7E7">
                  <a:alpha val="3529"/>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1128950" y="2484178"/>
            <a:ext cx="6759300" cy="1023300"/>
          </a:xfrm>
          <a:prstGeom prst="parallelogram">
            <a:avLst>
              <a:gd fmla="val 26205" name="adj"/>
            </a:avLst>
          </a:prstGeom>
          <a:gradFill>
            <a:gsLst>
              <a:gs pos="0">
                <a:schemeClr val="lt1"/>
              </a:gs>
              <a:gs pos="73000">
                <a:srgbClr val="F3F3F3"/>
              </a:gs>
              <a:gs pos="100000">
                <a:srgbClr val="E7E7E7">
                  <a:alpha val="3529"/>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1134625" y="3677703"/>
            <a:ext cx="6448800" cy="1023300"/>
          </a:xfrm>
          <a:prstGeom prst="parallelogram">
            <a:avLst>
              <a:gd fmla="val 26205" name="adj"/>
            </a:avLst>
          </a:prstGeom>
          <a:gradFill>
            <a:gsLst>
              <a:gs pos="0">
                <a:schemeClr val="lt1"/>
              </a:gs>
              <a:gs pos="73000">
                <a:srgbClr val="F3F3F3"/>
              </a:gs>
              <a:gs pos="100000">
                <a:srgbClr val="E7E7E7">
                  <a:alpha val="3529"/>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txBox="1"/>
          <p:nvPr>
            <p:ph idx="1" type="subTitle"/>
          </p:nvPr>
        </p:nvSpPr>
        <p:spPr>
          <a:xfrm>
            <a:off x="1937100" y="1800075"/>
            <a:ext cx="4434900" cy="4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—LAURA PATTERSON</a:t>
            </a:r>
            <a:endParaRPr>
              <a:solidFill>
                <a:schemeClr val="accent3"/>
              </a:solidFill>
            </a:endParaRPr>
          </a:p>
        </p:txBody>
      </p:sp>
      <p:sp>
        <p:nvSpPr>
          <p:cNvPr id="2364" name="Google Shape;2364;p54"/>
          <p:cNvSpPr txBox="1"/>
          <p:nvPr>
            <p:ph idx="2" type="subTitle"/>
          </p:nvPr>
        </p:nvSpPr>
        <p:spPr>
          <a:xfrm>
            <a:off x="1937100" y="2985975"/>
            <a:ext cx="4434900" cy="4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—MONIQUE NELSON</a:t>
            </a:r>
            <a:endParaRPr>
              <a:solidFill>
                <a:schemeClr val="accent3"/>
              </a:solidFill>
            </a:endParaRPr>
          </a:p>
        </p:txBody>
      </p:sp>
      <p:sp>
        <p:nvSpPr>
          <p:cNvPr id="2365" name="Google Shape;2365;p54"/>
          <p:cNvSpPr txBox="1"/>
          <p:nvPr>
            <p:ph idx="3" type="subTitle"/>
          </p:nvPr>
        </p:nvSpPr>
        <p:spPr>
          <a:xfrm>
            <a:off x="1937100" y="4171825"/>
            <a:ext cx="4434900" cy="4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—JOHN JAMES</a:t>
            </a:r>
            <a:endParaRPr>
              <a:solidFill>
                <a:schemeClr val="accent3"/>
              </a:solidFill>
            </a:endParaRPr>
          </a:p>
        </p:txBody>
      </p:sp>
      <p:sp>
        <p:nvSpPr>
          <p:cNvPr id="2366" name="Google Shape;2366;p54"/>
          <p:cNvSpPr txBox="1"/>
          <p:nvPr>
            <p:ph idx="4" type="subTitle"/>
          </p:nvPr>
        </p:nvSpPr>
        <p:spPr>
          <a:xfrm>
            <a:off x="1937100" y="1417575"/>
            <a:ext cx="44349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“Neptune is the farthest planet from the Sun and the fourth-largest in the Solar System!”</a:t>
            </a:r>
            <a:endParaRPr>
              <a:solidFill>
                <a:schemeClr val="accent3"/>
              </a:solidFill>
            </a:endParaRPr>
          </a:p>
        </p:txBody>
      </p:sp>
      <p:sp>
        <p:nvSpPr>
          <p:cNvPr id="2367" name="Google Shape;2367;p54"/>
          <p:cNvSpPr txBox="1"/>
          <p:nvPr>
            <p:ph idx="5" type="subTitle"/>
          </p:nvPr>
        </p:nvSpPr>
        <p:spPr>
          <a:xfrm>
            <a:off x="1937100" y="2603406"/>
            <a:ext cx="44349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“Mercury is the closest planet to the Sun and also the smallest one in the Solar System”</a:t>
            </a:r>
            <a:endParaRPr>
              <a:solidFill>
                <a:schemeClr val="accent3"/>
              </a:solidFill>
            </a:endParaRPr>
          </a:p>
        </p:txBody>
      </p:sp>
      <p:sp>
        <p:nvSpPr>
          <p:cNvPr id="2368" name="Google Shape;2368;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MESSAGES FROM OUR VIEWERS</a:t>
            </a:r>
            <a:endParaRPr/>
          </a:p>
        </p:txBody>
      </p:sp>
      <p:sp>
        <p:nvSpPr>
          <p:cNvPr id="2369" name="Google Shape;2369;p54"/>
          <p:cNvSpPr txBox="1"/>
          <p:nvPr>
            <p:ph idx="6" type="subTitle"/>
          </p:nvPr>
        </p:nvSpPr>
        <p:spPr>
          <a:xfrm>
            <a:off x="1937100" y="3789336"/>
            <a:ext cx="44349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“Despite being red, Mars is a cold place. It’s full of iron oxide dust, which gives the planet its reddish cast”</a:t>
            </a:r>
            <a:endParaRPr>
              <a:solidFill>
                <a:schemeClr val="accent3"/>
              </a:solidFill>
            </a:endParaRPr>
          </a:p>
        </p:txBody>
      </p:sp>
      <p:sp>
        <p:nvSpPr>
          <p:cNvPr id="2370" name="Google Shape;2370;p54"/>
          <p:cNvSpPr/>
          <p:nvPr/>
        </p:nvSpPr>
        <p:spPr>
          <a:xfrm>
            <a:off x="722837" y="1422803"/>
            <a:ext cx="988500" cy="7590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722837" y="2616328"/>
            <a:ext cx="988500" cy="7590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722837" y="3809853"/>
            <a:ext cx="988500" cy="7590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3" name="Google Shape;2373;p54"/>
          <p:cNvGrpSpPr/>
          <p:nvPr/>
        </p:nvGrpSpPr>
        <p:grpSpPr>
          <a:xfrm>
            <a:off x="1084681" y="2819101"/>
            <a:ext cx="264813" cy="353454"/>
            <a:chOff x="5812066" y="2416019"/>
            <a:chExt cx="264813" cy="353454"/>
          </a:xfrm>
        </p:grpSpPr>
        <p:sp>
          <p:nvSpPr>
            <p:cNvPr id="2374" name="Google Shape;2374;p5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 name="Google Shape;2381;p54"/>
          <p:cNvGrpSpPr/>
          <p:nvPr/>
        </p:nvGrpSpPr>
        <p:grpSpPr>
          <a:xfrm>
            <a:off x="1077315" y="4010282"/>
            <a:ext cx="279544" cy="358142"/>
            <a:chOff x="7596157" y="1968159"/>
            <a:chExt cx="279544" cy="358142"/>
          </a:xfrm>
        </p:grpSpPr>
        <p:sp>
          <p:nvSpPr>
            <p:cNvPr id="2382" name="Google Shape;2382;p5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 name="Google Shape;2388;p54"/>
          <p:cNvGrpSpPr/>
          <p:nvPr/>
        </p:nvGrpSpPr>
        <p:grpSpPr>
          <a:xfrm>
            <a:off x="1050910" y="1624816"/>
            <a:ext cx="332355" cy="354974"/>
            <a:chOff x="5289631" y="1500214"/>
            <a:chExt cx="332355" cy="354974"/>
          </a:xfrm>
        </p:grpSpPr>
        <p:sp>
          <p:nvSpPr>
            <p:cNvPr id="2389" name="Google Shape;2389;p5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395" name="Google Shape;2395;p54"/>
          <p:cNvPicPr preferRelativeResize="0"/>
          <p:nvPr/>
        </p:nvPicPr>
        <p:blipFill>
          <a:blip r:embed="rId3">
            <a:alphaModFix/>
          </a:blip>
          <a:stretch>
            <a:fillRect/>
          </a:stretch>
        </p:blipFill>
        <p:spPr>
          <a:xfrm>
            <a:off x="7361800" y="2107712"/>
            <a:ext cx="1062190" cy="7479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9" name="Shape 2399"/>
        <p:cNvGrpSpPr/>
        <p:nvPr/>
      </p:nvGrpSpPr>
      <p:grpSpPr>
        <a:xfrm>
          <a:off x="0" y="0"/>
          <a:ext cx="0" cy="0"/>
          <a:chOff x="0" y="0"/>
          <a:chExt cx="0" cy="0"/>
        </a:xfrm>
      </p:grpSpPr>
      <p:grpSp>
        <p:nvGrpSpPr>
          <p:cNvPr id="2400" name="Google Shape;2400;p55"/>
          <p:cNvGrpSpPr/>
          <p:nvPr/>
        </p:nvGrpSpPr>
        <p:grpSpPr>
          <a:xfrm>
            <a:off x="-266525" y="2071425"/>
            <a:ext cx="8602851" cy="1116875"/>
            <a:chOff x="-266525" y="2071425"/>
            <a:chExt cx="8602851" cy="1116875"/>
          </a:xfrm>
        </p:grpSpPr>
        <p:sp>
          <p:nvSpPr>
            <p:cNvPr id="2401" name="Google Shape;2401;p55"/>
            <p:cNvSpPr/>
            <p:nvPr/>
          </p:nvSpPr>
          <p:spPr>
            <a:xfrm>
              <a:off x="-266525" y="2071425"/>
              <a:ext cx="2874998" cy="1116855"/>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1147865" y="2071445"/>
              <a:ext cx="7188461" cy="1116855"/>
            </a:xfrm>
            <a:prstGeom prst="parallelogram">
              <a:avLst>
                <a:gd fmla="val 2635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3" name="Google Shape;2403;p55"/>
          <p:cNvSpPr/>
          <p:nvPr/>
        </p:nvSpPr>
        <p:spPr>
          <a:xfrm>
            <a:off x="2005000" y="1078688"/>
            <a:ext cx="1911300" cy="9927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1535200" y="3188288"/>
            <a:ext cx="5925300" cy="608700"/>
          </a:xfrm>
          <a:prstGeom prst="parallelogram">
            <a:avLst>
              <a:gd fmla="val 2725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txBox="1"/>
          <p:nvPr>
            <p:ph type="title"/>
          </p:nvPr>
        </p:nvSpPr>
        <p:spPr>
          <a:xfrm>
            <a:off x="1597925" y="2208950"/>
            <a:ext cx="63024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a:t>
            </a:r>
            <a:endParaRPr/>
          </a:p>
        </p:txBody>
      </p:sp>
      <p:sp>
        <p:nvSpPr>
          <p:cNvPr id="2406" name="Google Shape;2406;p55"/>
          <p:cNvSpPr txBox="1"/>
          <p:nvPr>
            <p:ph idx="2" type="title"/>
          </p:nvPr>
        </p:nvSpPr>
        <p:spPr>
          <a:xfrm>
            <a:off x="2368650" y="1129975"/>
            <a:ext cx="1184100" cy="89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407" name="Google Shape;2407;p55"/>
          <p:cNvSpPr txBox="1"/>
          <p:nvPr>
            <p:ph idx="1" type="subTitle"/>
          </p:nvPr>
        </p:nvSpPr>
        <p:spPr>
          <a:xfrm>
            <a:off x="2152425" y="3270613"/>
            <a:ext cx="4705200" cy="41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2408" name="Google Shape;2408;p55"/>
          <p:cNvSpPr/>
          <p:nvPr/>
        </p:nvSpPr>
        <p:spPr>
          <a:xfrm>
            <a:off x="5619675" y="1461812"/>
            <a:ext cx="2056800" cy="609600"/>
          </a:xfrm>
          <a:prstGeom prst="parallelogram">
            <a:avLst>
              <a:gd fmla="val 26351" name="adj"/>
            </a:avLst>
          </a:prstGeom>
          <a:gradFill>
            <a:gsLst>
              <a:gs pos="0">
                <a:schemeClr val="accent6"/>
              </a:gs>
              <a:gs pos="100000">
                <a:srgbClr val="E5E500">
                  <a:alpha val="87058"/>
                </a:srgbClr>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3000">
                <a:solidFill>
                  <a:schemeClr val="accent4"/>
                </a:solidFill>
                <a:latin typeface="Exo ExtraBold"/>
                <a:ea typeface="Exo ExtraBold"/>
                <a:cs typeface="Exo ExtraBold"/>
                <a:sym typeface="Exo ExtraBold"/>
              </a:rPr>
              <a:t>LIVE</a:t>
            </a:r>
            <a:endParaRPr/>
          </a:p>
        </p:txBody>
      </p:sp>
      <p:pic>
        <p:nvPicPr>
          <p:cNvPr id="2409" name="Google Shape;2409;p55"/>
          <p:cNvPicPr preferRelativeResize="0"/>
          <p:nvPr/>
        </p:nvPicPr>
        <p:blipFill>
          <a:blip r:embed="rId3">
            <a:alphaModFix/>
          </a:blip>
          <a:stretch>
            <a:fillRect/>
          </a:stretch>
        </p:blipFill>
        <p:spPr>
          <a:xfrm>
            <a:off x="5217035" y="1078700"/>
            <a:ext cx="1138031" cy="8013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3" name="Shape 2413"/>
        <p:cNvGrpSpPr/>
        <p:nvPr/>
      </p:nvGrpSpPr>
      <p:grpSpPr>
        <a:xfrm>
          <a:off x="0" y="0"/>
          <a:ext cx="0" cy="0"/>
          <a:chOff x="0" y="0"/>
          <a:chExt cx="0" cy="0"/>
        </a:xfrm>
      </p:grpSpPr>
      <p:pic>
        <p:nvPicPr>
          <p:cNvPr id="2414" name="Google Shape;2414;p56"/>
          <p:cNvPicPr preferRelativeResize="0"/>
          <p:nvPr>
            <p:ph idx="2" type="pic"/>
          </p:nvPr>
        </p:nvPicPr>
        <p:blipFill rotWithShape="1">
          <a:blip r:embed="rId3">
            <a:alphaModFix/>
          </a:blip>
          <a:srcRect b="10112" l="0" r="0" t="24218"/>
          <a:stretch/>
        </p:blipFill>
        <p:spPr>
          <a:xfrm>
            <a:off x="995525" y="1422000"/>
            <a:ext cx="3199200" cy="3152100"/>
          </a:xfrm>
          <a:prstGeom prst="parallelogram">
            <a:avLst>
              <a:gd fmla="val 25000" name="adj"/>
            </a:avLst>
          </a:prstGeom>
        </p:spPr>
      </p:pic>
      <p:grpSp>
        <p:nvGrpSpPr>
          <p:cNvPr id="2415" name="Google Shape;2415;p56"/>
          <p:cNvGrpSpPr/>
          <p:nvPr/>
        </p:nvGrpSpPr>
        <p:grpSpPr>
          <a:xfrm>
            <a:off x="-132725" y="445025"/>
            <a:ext cx="8499425" cy="681300"/>
            <a:chOff x="-132725" y="445025"/>
            <a:chExt cx="8499425" cy="681300"/>
          </a:xfrm>
        </p:grpSpPr>
        <p:sp>
          <p:nvSpPr>
            <p:cNvPr id="2416" name="Google Shape;2416;p56"/>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8" name="Google Shape;2418;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a:t>
            </a:r>
            <a:endParaRPr/>
          </a:p>
        </p:txBody>
      </p:sp>
      <p:sp>
        <p:nvSpPr>
          <p:cNvPr id="2419" name="Google Shape;2419;p56"/>
          <p:cNvSpPr txBox="1"/>
          <p:nvPr>
            <p:ph idx="1" type="subTitle"/>
          </p:nvPr>
        </p:nvSpPr>
        <p:spPr>
          <a:xfrm>
            <a:off x="4194775" y="2637963"/>
            <a:ext cx="3368400" cy="10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a:t>
            </a:r>
            <a:endParaRPr/>
          </a:p>
        </p:txBody>
      </p:sp>
      <p:sp>
        <p:nvSpPr>
          <p:cNvPr id="2420" name="Google Shape;2420;p56"/>
          <p:cNvSpPr txBox="1"/>
          <p:nvPr>
            <p:ph idx="3" type="subTitle"/>
          </p:nvPr>
        </p:nvSpPr>
        <p:spPr>
          <a:xfrm>
            <a:off x="4194775" y="2303763"/>
            <a:ext cx="3368400" cy="40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JOHN </a:t>
            </a:r>
            <a:r>
              <a:rPr lang="en"/>
              <a:t>DOE</a:t>
            </a:r>
            <a:endParaRPr/>
          </a:p>
        </p:txBody>
      </p:sp>
      <p:sp>
        <p:nvSpPr>
          <p:cNvPr id="2421" name="Google Shape;2421;p56"/>
          <p:cNvSpPr/>
          <p:nvPr/>
        </p:nvSpPr>
        <p:spPr>
          <a:xfrm>
            <a:off x="995525" y="3490500"/>
            <a:ext cx="2688000" cy="1083600"/>
          </a:xfrm>
          <a:prstGeom prst="parallelogram">
            <a:avLst>
              <a:gd fmla="val 25722" name="adj"/>
            </a:avLst>
          </a:prstGeom>
          <a:gradFill>
            <a:gsLst>
              <a:gs pos="0">
                <a:srgbClr val="2532E7">
                  <a:alpha val="0"/>
                </a:srgbClr>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22" name="Google Shape;2422;p56"/>
          <p:cNvPicPr preferRelativeResize="0"/>
          <p:nvPr/>
        </p:nvPicPr>
        <p:blipFill>
          <a:blip r:embed="rId4">
            <a:alphaModFix/>
          </a:blip>
          <a:stretch>
            <a:fillRect/>
          </a:stretch>
        </p:blipFill>
        <p:spPr>
          <a:xfrm>
            <a:off x="7637600" y="752050"/>
            <a:ext cx="1062190" cy="7479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6" name="Shape 2426"/>
        <p:cNvGrpSpPr/>
        <p:nvPr/>
      </p:nvGrpSpPr>
      <p:grpSpPr>
        <a:xfrm>
          <a:off x="0" y="0"/>
          <a:ext cx="0" cy="0"/>
          <a:chOff x="0" y="0"/>
          <a:chExt cx="0" cy="0"/>
        </a:xfrm>
      </p:grpSpPr>
      <p:pic>
        <p:nvPicPr>
          <p:cNvPr id="2427" name="Google Shape;2427;p57"/>
          <p:cNvPicPr preferRelativeResize="0"/>
          <p:nvPr>
            <p:ph idx="3" type="pic"/>
          </p:nvPr>
        </p:nvPicPr>
        <p:blipFill rotWithShape="1">
          <a:blip r:embed="rId3">
            <a:alphaModFix/>
          </a:blip>
          <a:srcRect b="0" l="-1091" r="33710" t="0"/>
          <a:stretch/>
        </p:blipFill>
        <p:spPr>
          <a:xfrm>
            <a:off x="4722050" y="1422000"/>
            <a:ext cx="3186600" cy="3152100"/>
          </a:xfrm>
          <a:prstGeom prst="parallelogram">
            <a:avLst>
              <a:gd fmla="val 22214" name="adj"/>
            </a:avLst>
          </a:prstGeom>
        </p:spPr>
      </p:pic>
      <p:grpSp>
        <p:nvGrpSpPr>
          <p:cNvPr id="2428" name="Google Shape;2428;p57"/>
          <p:cNvGrpSpPr/>
          <p:nvPr/>
        </p:nvGrpSpPr>
        <p:grpSpPr>
          <a:xfrm>
            <a:off x="-132725" y="445025"/>
            <a:ext cx="8499425" cy="681300"/>
            <a:chOff x="-132725" y="445025"/>
            <a:chExt cx="8499425" cy="681300"/>
          </a:xfrm>
        </p:grpSpPr>
        <p:sp>
          <p:nvSpPr>
            <p:cNvPr id="2429" name="Google Shape;2429;p57"/>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7"/>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1" name="Google Shape;2431;p57"/>
          <p:cNvSpPr txBox="1"/>
          <p:nvPr>
            <p:ph idx="1" type="subTitle"/>
          </p:nvPr>
        </p:nvSpPr>
        <p:spPr>
          <a:xfrm>
            <a:off x="1390325" y="2637900"/>
            <a:ext cx="2907600" cy="10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2432" name="Google Shape;2432;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a:t>
            </a:r>
            <a:endParaRPr/>
          </a:p>
        </p:txBody>
      </p:sp>
      <p:sp>
        <p:nvSpPr>
          <p:cNvPr id="2433" name="Google Shape;2433;p57"/>
          <p:cNvSpPr txBox="1"/>
          <p:nvPr>
            <p:ph idx="2" type="subTitle"/>
          </p:nvPr>
        </p:nvSpPr>
        <p:spPr>
          <a:xfrm>
            <a:off x="1390325" y="2303700"/>
            <a:ext cx="2907600" cy="40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ANTHONY SMITH</a:t>
            </a:r>
            <a:endParaRPr/>
          </a:p>
        </p:txBody>
      </p:sp>
      <p:sp>
        <p:nvSpPr>
          <p:cNvPr id="2434" name="Google Shape;2434;p57"/>
          <p:cNvSpPr/>
          <p:nvPr/>
        </p:nvSpPr>
        <p:spPr>
          <a:xfrm>
            <a:off x="4722050" y="3490500"/>
            <a:ext cx="2728200" cy="1083600"/>
          </a:xfrm>
          <a:prstGeom prst="parallelogram">
            <a:avLst>
              <a:gd fmla="val 22166" name="adj"/>
            </a:avLst>
          </a:prstGeom>
          <a:gradFill>
            <a:gsLst>
              <a:gs pos="0">
                <a:srgbClr val="2532E7">
                  <a:alpha val="0"/>
                </a:srgbClr>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35" name="Google Shape;2435;p57"/>
          <p:cNvPicPr preferRelativeResize="0"/>
          <p:nvPr/>
        </p:nvPicPr>
        <p:blipFill>
          <a:blip r:embed="rId4">
            <a:alphaModFix/>
          </a:blip>
          <a:stretch>
            <a:fillRect/>
          </a:stretch>
        </p:blipFill>
        <p:spPr>
          <a:xfrm>
            <a:off x="4898460" y="1031162"/>
            <a:ext cx="1138031" cy="8013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9" name="Shape 2439"/>
        <p:cNvGrpSpPr/>
        <p:nvPr/>
      </p:nvGrpSpPr>
      <p:grpSpPr>
        <a:xfrm>
          <a:off x="0" y="0"/>
          <a:ext cx="0" cy="0"/>
          <a:chOff x="0" y="0"/>
          <a:chExt cx="0" cy="0"/>
        </a:xfrm>
      </p:grpSpPr>
      <p:sp>
        <p:nvSpPr>
          <p:cNvPr id="2440" name="Google Shape;2440;p58"/>
          <p:cNvSpPr/>
          <p:nvPr/>
        </p:nvSpPr>
        <p:spPr>
          <a:xfrm>
            <a:off x="3616350" y="1078688"/>
            <a:ext cx="1911300" cy="9927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1" name="Google Shape;2441;p58"/>
          <p:cNvGrpSpPr/>
          <p:nvPr/>
        </p:nvGrpSpPr>
        <p:grpSpPr>
          <a:xfrm>
            <a:off x="-266525" y="2071425"/>
            <a:ext cx="8602851" cy="1116875"/>
            <a:chOff x="-266525" y="2071425"/>
            <a:chExt cx="8602851" cy="1116875"/>
          </a:xfrm>
        </p:grpSpPr>
        <p:sp>
          <p:nvSpPr>
            <p:cNvPr id="2442" name="Google Shape;2442;p58"/>
            <p:cNvSpPr/>
            <p:nvPr/>
          </p:nvSpPr>
          <p:spPr>
            <a:xfrm>
              <a:off x="-266525" y="2071425"/>
              <a:ext cx="2636680" cy="1116855"/>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8"/>
            <p:cNvSpPr/>
            <p:nvPr/>
          </p:nvSpPr>
          <p:spPr>
            <a:xfrm>
              <a:off x="1147865" y="2071445"/>
              <a:ext cx="7188461" cy="1116855"/>
            </a:xfrm>
            <a:prstGeom prst="parallelogram">
              <a:avLst>
                <a:gd fmla="val 2635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4" name="Google Shape;2444;p58"/>
          <p:cNvSpPr/>
          <p:nvPr/>
        </p:nvSpPr>
        <p:spPr>
          <a:xfrm>
            <a:off x="1609350" y="3188288"/>
            <a:ext cx="5925300" cy="608700"/>
          </a:xfrm>
          <a:prstGeom prst="parallelogram">
            <a:avLst>
              <a:gd fmla="val 2725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8"/>
          <p:cNvSpPr txBox="1"/>
          <p:nvPr>
            <p:ph type="title"/>
          </p:nvPr>
        </p:nvSpPr>
        <p:spPr>
          <a:xfrm>
            <a:off x="1420800" y="2208950"/>
            <a:ext cx="6302400" cy="8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EVENTS</a:t>
            </a:r>
            <a:endParaRPr/>
          </a:p>
        </p:txBody>
      </p:sp>
      <p:sp>
        <p:nvSpPr>
          <p:cNvPr id="2446" name="Google Shape;2446;p58"/>
          <p:cNvSpPr txBox="1"/>
          <p:nvPr>
            <p:ph idx="2" type="title"/>
          </p:nvPr>
        </p:nvSpPr>
        <p:spPr>
          <a:xfrm>
            <a:off x="3979950" y="1130000"/>
            <a:ext cx="1184100" cy="89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447" name="Google Shape;2447;p58"/>
          <p:cNvSpPr txBox="1"/>
          <p:nvPr>
            <p:ph idx="1" type="subTitle"/>
          </p:nvPr>
        </p:nvSpPr>
        <p:spPr>
          <a:xfrm>
            <a:off x="2219400" y="3270613"/>
            <a:ext cx="4705200" cy="41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pic>
        <p:nvPicPr>
          <p:cNvPr id="2448" name="Google Shape;2448;p58"/>
          <p:cNvPicPr preferRelativeResize="0"/>
          <p:nvPr/>
        </p:nvPicPr>
        <p:blipFill>
          <a:blip r:embed="rId3">
            <a:alphaModFix/>
          </a:blip>
          <a:stretch>
            <a:fillRect/>
          </a:stretch>
        </p:blipFill>
        <p:spPr>
          <a:xfrm>
            <a:off x="918962" y="1691128"/>
            <a:ext cx="1062190" cy="7479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2" name="Shape 2452"/>
        <p:cNvGrpSpPr/>
        <p:nvPr/>
      </p:nvGrpSpPr>
      <p:grpSpPr>
        <a:xfrm>
          <a:off x="0" y="0"/>
          <a:ext cx="0" cy="0"/>
          <a:chOff x="0" y="0"/>
          <a:chExt cx="0" cy="0"/>
        </a:xfrm>
      </p:grpSpPr>
      <p:grpSp>
        <p:nvGrpSpPr>
          <p:cNvPr id="2453" name="Google Shape;2453;p59"/>
          <p:cNvGrpSpPr/>
          <p:nvPr/>
        </p:nvGrpSpPr>
        <p:grpSpPr>
          <a:xfrm>
            <a:off x="-132725" y="445025"/>
            <a:ext cx="8499425" cy="681300"/>
            <a:chOff x="-132725" y="445025"/>
            <a:chExt cx="8499425" cy="681300"/>
          </a:xfrm>
        </p:grpSpPr>
        <p:sp>
          <p:nvSpPr>
            <p:cNvPr id="2454" name="Google Shape;2454;p59"/>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9"/>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6" name="Google Shape;2456;p59"/>
          <p:cNvSpPr txBox="1"/>
          <p:nvPr>
            <p:ph idx="13" type="subTitle"/>
          </p:nvPr>
        </p:nvSpPr>
        <p:spPr>
          <a:xfrm>
            <a:off x="861101" y="3110375"/>
            <a:ext cx="2051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457" name="Google Shape;2457;p59"/>
          <p:cNvSpPr txBox="1"/>
          <p:nvPr>
            <p:ph idx="15" type="subTitle"/>
          </p:nvPr>
        </p:nvSpPr>
        <p:spPr>
          <a:xfrm>
            <a:off x="6235699" y="3110375"/>
            <a:ext cx="20472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458" name="Google Shape;2458;p59"/>
          <p:cNvSpPr txBox="1"/>
          <p:nvPr>
            <p:ph idx="7" type="subTitle"/>
          </p:nvPr>
        </p:nvSpPr>
        <p:spPr>
          <a:xfrm>
            <a:off x="861101" y="1548200"/>
            <a:ext cx="20514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459" name="Google Shape;2459;p59"/>
          <p:cNvSpPr txBox="1"/>
          <p:nvPr>
            <p:ph idx="8" type="subTitle"/>
          </p:nvPr>
        </p:nvSpPr>
        <p:spPr>
          <a:xfrm>
            <a:off x="3546300" y="1548200"/>
            <a:ext cx="20514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460" name="Google Shape;2460;p59"/>
          <p:cNvSpPr txBox="1"/>
          <p:nvPr>
            <p:ph idx="9" type="subTitle"/>
          </p:nvPr>
        </p:nvSpPr>
        <p:spPr>
          <a:xfrm>
            <a:off x="6235699" y="1548200"/>
            <a:ext cx="20472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461" name="Google Shape;2461;p59"/>
          <p:cNvSpPr txBox="1"/>
          <p:nvPr>
            <p:ph idx="14" type="subTitle"/>
          </p:nvPr>
        </p:nvSpPr>
        <p:spPr>
          <a:xfrm>
            <a:off x="3546300" y="3110375"/>
            <a:ext cx="2051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462" name="Google Shape;2462;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 OF PAST EVENTS</a:t>
            </a:r>
            <a:endParaRPr/>
          </a:p>
        </p:txBody>
      </p:sp>
      <p:sp>
        <p:nvSpPr>
          <p:cNvPr id="2463" name="Google Shape;2463;p59"/>
          <p:cNvSpPr txBox="1"/>
          <p:nvPr>
            <p:ph idx="1" type="subTitle"/>
          </p:nvPr>
        </p:nvSpPr>
        <p:spPr>
          <a:xfrm>
            <a:off x="861101" y="2030560"/>
            <a:ext cx="2051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2464" name="Google Shape;2464;p59"/>
          <p:cNvSpPr txBox="1"/>
          <p:nvPr>
            <p:ph idx="4" type="subTitle"/>
          </p:nvPr>
        </p:nvSpPr>
        <p:spPr>
          <a:xfrm>
            <a:off x="861101" y="3685176"/>
            <a:ext cx="2051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a:t>
            </a:r>
            <a:r>
              <a:rPr lang="en"/>
              <a:t>the smallest planet of them all</a:t>
            </a:r>
            <a:endParaRPr/>
          </a:p>
        </p:txBody>
      </p:sp>
      <p:sp>
        <p:nvSpPr>
          <p:cNvPr id="2465" name="Google Shape;2465;p59"/>
          <p:cNvSpPr txBox="1"/>
          <p:nvPr>
            <p:ph idx="5" type="subTitle"/>
          </p:nvPr>
        </p:nvSpPr>
        <p:spPr>
          <a:xfrm>
            <a:off x="3546300" y="3685176"/>
            <a:ext cx="2051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2466" name="Google Shape;2466;p59"/>
          <p:cNvSpPr txBox="1"/>
          <p:nvPr>
            <p:ph idx="2" type="subTitle"/>
          </p:nvPr>
        </p:nvSpPr>
        <p:spPr>
          <a:xfrm>
            <a:off x="3546300" y="2030560"/>
            <a:ext cx="2051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2467" name="Google Shape;2467;p59"/>
          <p:cNvSpPr txBox="1"/>
          <p:nvPr>
            <p:ph idx="3" type="subTitle"/>
          </p:nvPr>
        </p:nvSpPr>
        <p:spPr>
          <a:xfrm>
            <a:off x="6235699" y="2030560"/>
            <a:ext cx="20472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composed of hydrogen and helium</a:t>
            </a:r>
            <a:endParaRPr/>
          </a:p>
        </p:txBody>
      </p:sp>
      <p:sp>
        <p:nvSpPr>
          <p:cNvPr id="2468" name="Google Shape;2468;p59"/>
          <p:cNvSpPr txBox="1"/>
          <p:nvPr>
            <p:ph idx="6" type="subTitle"/>
          </p:nvPr>
        </p:nvSpPr>
        <p:spPr>
          <a:xfrm>
            <a:off x="6235699" y="3685176"/>
            <a:ext cx="20472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farthest planet from the Sun</a:t>
            </a:r>
            <a:endParaRPr/>
          </a:p>
        </p:txBody>
      </p:sp>
      <p:pic>
        <p:nvPicPr>
          <p:cNvPr id="2469" name="Google Shape;2469;p59"/>
          <p:cNvPicPr preferRelativeResize="0"/>
          <p:nvPr/>
        </p:nvPicPr>
        <p:blipFill>
          <a:blip r:embed="rId3">
            <a:alphaModFix/>
          </a:blip>
          <a:stretch>
            <a:fillRect/>
          </a:stretch>
        </p:blipFill>
        <p:spPr>
          <a:xfrm>
            <a:off x="7599635" y="719212"/>
            <a:ext cx="1138031" cy="8013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3" name="Shape 2473"/>
        <p:cNvGrpSpPr/>
        <p:nvPr/>
      </p:nvGrpSpPr>
      <p:grpSpPr>
        <a:xfrm>
          <a:off x="0" y="0"/>
          <a:ext cx="0" cy="0"/>
          <a:chOff x="0" y="0"/>
          <a:chExt cx="0" cy="0"/>
        </a:xfrm>
      </p:grpSpPr>
      <p:grpSp>
        <p:nvGrpSpPr>
          <p:cNvPr id="2474" name="Google Shape;2474;p60"/>
          <p:cNvGrpSpPr/>
          <p:nvPr/>
        </p:nvGrpSpPr>
        <p:grpSpPr>
          <a:xfrm>
            <a:off x="-572200" y="1908225"/>
            <a:ext cx="8297231" cy="1261904"/>
            <a:chOff x="-572200" y="1908225"/>
            <a:chExt cx="8297231" cy="1261904"/>
          </a:xfrm>
        </p:grpSpPr>
        <p:sp>
          <p:nvSpPr>
            <p:cNvPr id="2475" name="Google Shape;2475;p60"/>
            <p:cNvSpPr/>
            <p:nvPr/>
          </p:nvSpPr>
          <p:spPr>
            <a:xfrm>
              <a:off x="-572200" y="1908225"/>
              <a:ext cx="2942100" cy="12618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0"/>
            <p:cNvSpPr/>
            <p:nvPr/>
          </p:nvSpPr>
          <p:spPr>
            <a:xfrm>
              <a:off x="1360451" y="1908225"/>
              <a:ext cx="6364580" cy="1261904"/>
            </a:xfrm>
            <a:prstGeom prst="parallelogram">
              <a:avLst>
                <a:gd fmla="val 2635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7" name="Google Shape;2477;p60"/>
          <p:cNvGrpSpPr/>
          <p:nvPr/>
        </p:nvGrpSpPr>
        <p:grpSpPr>
          <a:xfrm>
            <a:off x="-572199" y="3281425"/>
            <a:ext cx="8602030" cy="1261920"/>
            <a:chOff x="-572199" y="3281425"/>
            <a:chExt cx="8602030" cy="1261920"/>
          </a:xfrm>
        </p:grpSpPr>
        <p:sp>
          <p:nvSpPr>
            <p:cNvPr id="2478" name="Google Shape;2478;p60"/>
            <p:cNvSpPr/>
            <p:nvPr/>
          </p:nvSpPr>
          <p:spPr>
            <a:xfrm>
              <a:off x="-572199" y="3281425"/>
              <a:ext cx="3755700" cy="12618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0"/>
            <p:cNvSpPr/>
            <p:nvPr/>
          </p:nvSpPr>
          <p:spPr>
            <a:xfrm>
              <a:off x="1665251" y="3281441"/>
              <a:ext cx="6364580" cy="1261904"/>
            </a:xfrm>
            <a:prstGeom prst="parallelogram">
              <a:avLst>
                <a:gd fmla="val 2635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0" name="Google Shape;2480;p60"/>
          <p:cNvGrpSpPr/>
          <p:nvPr/>
        </p:nvGrpSpPr>
        <p:grpSpPr>
          <a:xfrm>
            <a:off x="-572199" y="535000"/>
            <a:ext cx="7999580" cy="1261913"/>
            <a:chOff x="-572199" y="535000"/>
            <a:chExt cx="7999580" cy="1261913"/>
          </a:xfrm>
        </p:grpSpPr>
        <p:sp>
          <p:nvSpPr>
            <p:cNvPr id="2481" name="Google Shape;2481;p60"/>
            <p:cNvSpPr/>
            <p:nvPr/>
          </p:nvSpPr>
          <p:spPr>
            <a:xfrm>
              <a:off x="-572199" y="535000"/>
              <a:ext cx="3012600" cy="12618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0"/>
            <p:cNvSpPr/>
            <p:nvPr/>
          </p:nvSpPr>
          <p:spPr>
            <a:xfrm>
              <a:off x="1062801" y="535009"/>
              <a:ext cx="6364580" cy="1261904"/>
            </a:xfrm>
            <a:prstGeom prst="parallelogram">
              <a:avLst>
                <a:gd fmla="val 2635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3" name="Google Shape;2483;p60"/>
          <p:cNvSpPr txBox="1"/>
          <p:nvPr>
            <p:ph idx="1" type="subTitle"/>
          </p:nvPr>
        </p:nvSpPr>
        <p:spPr>
          <a:xfrm>
            <a:off x="1767475" y="1324641"/>
            <a:ext cx="4936200" cy="44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Jupiter's rotation period</a:t>
            </a:r>
            <a:endParaRPr>
              <a:solidFill>
                <a:schemeClr val="accent3"/>
              </a:solidFill>
            </a:endParaRPr>
          </a:p>
        </p:txBody>
      </p:sp>
      <p:sp>
        <p:nvSpPr>
          <p:cNvPr id="2484" name="Google Shape;2484;p60"/>
          <p:cNvSpPr txBox="1"/>
          <p:nvPr>
            <p:ph idx="3" type="subTitle"/>
          </p:nvPr>
        </p:nvSpPr>
        <p:spPr>
          <a:xfrm>
            <a:off x="2065125" y="2699876"/>
            <a:ext cx="4936200" cy="44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The Sun’s mass compared to Earth’s</a:t>
            </a:r>
            <a:endParaRPr>
              <a:solidFill>
                <a:schemeClr val="accent3"/>
              </a:solidFill>
            </a:endParaRPr>
          </a:p>
        </p:txBody>
      </p:sp>
      <p:sp>
        <p:nvSpPr>
          <p:cNvPr id="2485" name="Google Shape;2485;p60"/>
          <p:cNvSpPr txBox="1"/>
          <p:nvPr>
            <p:ph type="title"/>
          </p:nvPr>
        </p:nvSpPr>
        <p:spPr>
          <a:xfrm>
            <a:off x="1767475" y="600136"/>
            <a:ext cx="4936200" cy="82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9H 55M 23S</a:t>
            </a:r>
            <a:endParaRPr/>
          </a:p>
        </p:txBody>
      </p:sp>
      <p:sp>
        <p:nvSpPr>
          <p:cNvPr id="2486" name="Google Shape;2486;p60"/>
          <p:cNvSpPr txBox="1"/>
          <p:nvPr>
            <p:ph idx="2" type="title"/>
          </p:nvPr>
        </p:nvSpPr>
        <p:spPr>
          <a:xfrm>
            <a:off x="2065125" y="1975371"/>
            <a:ext cx="4936200" cy="82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2487" name="Google Shape;2487;p60"/>
          <p:cNvSpPr txBox="1"/>
          <p:nvPr>
            <p:ph idx="4" type="title"/>
          </p:nvPr>
        </p:nvSpPr>
        <p:spPr>
          <a:xfrm>
            <a:off x="2369925" y="3350619"/>
            <a:ext cx="4936200" cy="82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2488" name="Google Shape;2488;p60"/>
          <p:cNvSpPr txBox="1"/>
          <p:nvPr>
            <p:ph idx="5" type="subTitle"/>
          </p:nvPr>
        </p:nvSpPr>
        <p:spPr>
          <a:xfrm>
            <a:off x="2369925" y="4075124"/>
            <a:ext cx="4936200" cy="44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Distance between Earth and the Moon</a:t>
            </a:r>
            <a:endParaRPr>
              <a:solidFill>
                <a:schemeClr val="accent3"/>
              </a:solidFill>
            </a:endParaRPr>
          </a:p>
        </p:txBody>
      </p:sp>
      <p:pic>
        <p:nvPicPr>
          <p:cNvPr id="2489" name="Google Shape;2489;p60"/>
          <p:cNvPicPr preferRelativeResize="0"/>
          <p:nvPr/>
        </p:nvPicPr>
        <p:blipFill>
          <a:blip r:embed="rId3">
            <a:alphaModFix/>
          </a:blip>
          <a:stretch>
            <a:fillRect/>
          </a:stretch>
        </p:blipFill>
        <p:spPr>
          <a:xfrm>
            <a:off x="6865512" y="161053"/>
            <a:ext cx="1062190" cy="747900"/>
          </a:xfrm>
          <a:prstGeom prst="rect">
            <a:avLst/>
          </a:prstGeom>
          <a:noFill/>
          <a:ln>
            <a:noFill/>
          </a:ln>
        </p:spPr>
      </p:pic>
      <p:pic>
        <p:nvPicPr>
          <p:cNvPr id="2490" name="Google Shape;2490;p60"/>
          <p:cNvPicPr preferRelativeResize="0"/>
          <p:nvPr/>
        </p:nvPicPr>
        <p:blipFill>
          <a:blip r:embed="rId3">
            <a:alphaModFix/>
          </a:blip>
          <a:stretch>
            <a:fillRect/>
          </a:stretch>
        </p:blipFill>
        <p:spPr>
          <a:xfrm>
            <a:off x="1340053" y="4287351"/>
            <a:ext cx="671350" cy="472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4" name="Shape 2494"/>
        <p:cNvGrpSpPr/>
        <p:nvPr/>
      </p:nvGrpSpPr>
      <p:grpSpPr>
        <a:xfrm>
          <a:off x="0" y="0"/>
          <a:ext cx="0" cy="0"/>
          <a:chOff x="0" y="0"/>
          <a:chExt cx="0" cy="0"/>
        </a:xfrm>
      </p:grpSpPr>
      <p:grpSp>
        <p:nvGrpSpPr>
          <p:cNvPr id="2495" name="Google Shape;2495;p61"/>
          <p:cNvGrpSpPr/>
          <p:nvPr/>
        </p:nvGrpSpPr>
        <p:grpSpPr>
          <a:xfrm>
            <a:off x="-132725" y="451662"/>
            <a:ext cx="8499425" cy="681300"/>
            <a:chOff x="-132725" y="451662"/>
            <a:chExt cx="8499425" cy="681300"/>
          </a:xfrm>
        </p:grpSpPr>
        <p:sp>
          <p:nvSpPr>
            <p:cNvPr id="2496" name="Google Shape;2496;p61"/>
            <p:cNvSpPr/>
            <p:nvPr/>
          </p:nvSpPr>
          <p:spPr>
            <a:xfrm>
              <a:off x="-132725" y="451662"/>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1"/>
            <p:cNvSpPr/>
            <p:nvPr/>
          </p:nvSpPr>
          <p:spPr>
            <a:xfrm>
              <a:off x="557400" y="451662"/>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8" name="Google Shape;2498;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UPCOMING EVENTS</a:t>
            </a:r>
            <a:endParaRPr/>
          </a:p>
        </p:txBody>
      </p:sp>
      <p:sp>
        <p:nvSpPr>
          <p:cNvPr id="2499" name="Google Shape;2499;p61"/>
          <p:cNvSpPr/>
          <p:nvPr/>
        </p:nvSpPr>
        <p:spPr>
          <a:xfrm>
            <a:off x="907919" y="2424525"/>
            <a:ext cx="1578900" cy="6813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200">
                <a:solidFill>
                  <a:schemeClr val="lt1"/>
                </a:solidFill>
                <a:latin typeface="Exo"/>
                <a:ea typeface="Exo"/>
                <a:cs typeface="Exo"/>
                <a:sym typeface="Exo"/>
              </a:rPr>
              <a:t>10/22</a:t>
            </a:r>
            <a:endParaRPr/>
          </a:p>
        </p:txBody>
      </p:sp>
      <p:sp>
        <p:nvSpPr>
          <p:cNvPr id="2500" name="Google Shape;2500;p61"/>
          <p:cNvSpPr txBox="1"/>
          <p:nvPr/>
        </p:nvSpPr>
        <p:spPr>
          <a:xfrm>
            <a:off x="739169" y="3258225"/>
            <a:ext cx="1916400" cy="63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Jupiter is the biggest planet of them all</a:t>
            </a:r>
            <a:endParaRPr>
              <a:solidFill>
                <a:srgbClr val="FFFFFF"/>
              </a:solidFill>
              <a:latin typeface="Lato"/>
              <a:ea typeface="Lato"/>
              <a:cs typeface="Lato"/>
              <a:sym typeface="Lato"/>
            </a:endParaRPr>
          </a:p>
        </p:txBody>
      </p:sp>
      <p:sp>
        <p:nvSpPr>
          <p:cNvPr id="2501" name="Google Shape;2501;p61"/>
          <p:cNvSpPr/>
          <p:nvPr/>
        </p:nvSpPr>
        <p:spPr>
          <a:xfrm>
            <a:off x="2824316" y="2424525"/>
            <a:ext cx="1578900" cy="6813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200">
                <a:solidFill>
                  <a:schemeClr val="lt1"/>
                </a:solidFill>
                <a:latin typeface="Exo"/>
                <a:ea typeface="Exo"/>
                <a:cs typeface="Exo"/>
                <a:sym typeface="Exo"/>
              </a:rPr>
              <a:t>10/28</a:t>
            </a:r>
            <a:endParaRPr/>
          </a:p>
        </p:txBody>
      </p:sp>
      <p:sp>
        <p:nvSpPr>
          <p:cNvPr id="2502" name="Google Shape;2502;p61"/>
          <p:cNvSpPr txBox="1"/>
          <p:nvPr/>
        </p:nvSpPr>
        <p:spPr>
          <a:xfrm>
            <a:off x="2655573" y="3258225"/>
            <a:ext cx="1916400" cy="63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Venus is the second planet from the Sun</a:t>
            </a:r>
            <a:endParaRPr>
              <a:solidFill>
                <a:srgbClr val="FFFFFF"/>
              </a:solidFill>
              <a:latin typeface="Lato"/>
              <a:ea typeface="Lato"/>
              <a:cs typeface="Lato"/>
              <a:sym typeface="Lato"/>
            </a:endParaRPr>
          </a:p>
        </p:txBody>
      </p:sp>
      <p:sp>
        <p:nvSpPr>
          <p:cNvPr id="2503" name="Google Shape;2503;p61"/>
          <p:cNvSpPr/>
          <p:nvPr/>
        </p:nvSpPr>
        <p:spPr>
          <a:xfrm>
            <a:off x="4740713" y="2424525"/>
            <a:ext cx="1578900" cy="6813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200">
                <a:solidFill>
                  <a:schemeClr val="lt1"/>
                </a:solidFill>
                <a:latin typeface="Exo"/>
                <a:ea typeface="Exo"/>
                <a:cs typeface="Exo"/>
                <a:sym typeface="Exo"/>
              </a:rPr>
              <a:t>11/02</a:t>
            </a:r>
            <a:endParaRPr/>
          </a:p>
        </p:txBody>
      </p:sp>
      <p:sp>
        <p:nvSpPr>
          <p:cNvPr id="2504" name="Google Shape;2504;p61"/>
          <p:cNvSpPr txBox="1"/>
          <p:nvPr/>
        </p:nvSpPr>
        <p:spPr>
          <a:xfrm>
            <a:off x="4571977" y="3258225"/>
            <a:ext cx="1916400" cy="63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Saturn is composed of hydrogen and helium</a:t>
            </a:r>
            <a:endParaRPr>
              <a:solidFill>
                <a:srgbClr val="FFFFFF"/>
              </a:solidFill>
              <a:latin typeface="Lato"/>
              <a:ea typeface="Lato"/>
              <a:cs typeface="Lato"/>
              <a:sym typeface="Lato"/>
            </a:endParaRPr>
          </a:p>
        </p:txBody>
      </p:sp>
      <p:sp>
        <p:nvSpPr>
          <p:cNvPr id="2505" name="Google Shape;2505;p61"/>
          <p:cNvSpPr/>
          <p:nvPr/>
        </p:nvSpPr>
        <p:spPr>
          <a:xfrm>
            <a:off x="6657110" y="2424525"/>
            <a:ext cx="1578900" cy="6813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2200">
                <a:solidFill>
                  <a:schemeClr val="lt1"/>
                </a:solidFill>
                <a:latin typeface="Exo"/>
                <a:ea typeface="Exo"/>
                <a:cs typeface="Exo"/>
                <a:sym typeface="Exo"/>
              </a:rPr>
              <a:t>11/15</a:t>
            </a:r>
            <a:endParaRPr/>
          </a:p>
        </p:txBody>
      </p:sp>
      <p:sp>
        <p:nvSpPr>
          <p:cNvPr id="2506" name="Google Shape;2506;p61"/>
          <p:cNvSpPr txBox="1"/>
          <p:nvPr/>
        </p:nvSpPr>
        <p:spPr>
          <a:xfrm>
            <a:off x="6488381" y="3258225"/>
            <a:ext cx="1916400" cy="63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Mercury is the closest planet to the Sun</a:t>
            </a:r>
            <a:endParaRPr>
              <a:solidFill>
                <a:srgbClr val="FFFFFF"/>
              </a:solidFill>
              <a:latin typeface="Lato"/>
              <a:ea typeface="Lato"/>
              <a:cs typeface="Lato"/>
              <a:sym typeface="Lato"/>
            </a:endParaRPr>
          </a:p>
        </p:txBody>
      </p:sp>
      <p:cxnSp>
        <p:nvCxnSpPr>
          <p:cNvPr id="2507" name="Google Shape;2507;p61"/>
          <p:cNvCxnSpPr>
            <a:stCxn id="2499" idx="2"/>
            <a:endCxn id="2501" idx="5"/>
          </p:cNvCxnSpPr>
          <p:nvPr/>
        </p:nvCxnSpPr>
        <p:spPr>
          <a:xfrm>
            <a:off x="2397551" y="2765175"/>
            <a:ext cx="516000" cy="0"/>
          </a:xfrm>
          <a:prstGeom prst="straightConnector1">
            <a:avLst/>
          </a:prstGeom>
          <a:noFill/>
          <a:ln cap="flat" cmpd="sng" w="9525">
            <a:solidFill>
              <a:schemeClr val="lt1"/>
            </a:solidFill>
            <a:prstDash val="solid"/>
            <a:round/>
            <a:headEnd len="med" w="med" type="none"/>
            <a:tailEnd len="med" w="med" type="none"/>
          </a:ln>
        </p:spPr>
      </p:cxnSp>
      <p:cxnSp>
        <p:nvCxnSpPr>
          <p:cNvPr id="2508" name="Google Shape;2508;p61"/>
          <p:cNvCxnSpPr>
            <a:stCxn id="2501" idx="2"/>
            <a:endCxn id="2503" idx="5"/>
          </p:cNvCxnSpPr>
          <p:nvPr/>
        </p:nvCxnSpPr>
        <p:spPr>
          <a:xfrm>
            <a:off x="4313949" y="2765175"/>
            <a:ext cx="516000" cy="0"/>
          </a:xfrm>
          <a:prstGeom prst="straightConnector1">
            <a:avLst/>
          </a:prstGeom>
          <a:noFill/>
          <a:ln cap="flat" cmpd="sng" w="9525">
            <a:solidFill>
              <a:schemeClr val="lt1"/>
            </a:solidFill>
            <a:prstDash val="solid"/>
            <a:round/>
            <a:headEnd len="med" w="med" type="none"/>
            <a:tailEnd len="med" w="med" type="none"/>
          </a:ln>
        </p:spPr>
      </p:cxnSp>
      <p:cxnSp>
        <p:nvCxnSpPr>
          <p:cNvPr id="2509" name="Google Shape;2509;p61"/>
          <p:cNvCxnSpPr>
            <a:stCxn id="2503" idx="2"/>
            <a:endCxn id="2505" idx="5"/>
          </p:cNvCxnSpPr>
          <p:nvPr/>
        </p:nvCxnSpPr>
        <p:spPr>
          <a:xfrm>
            <a:off x="6230346" y="2765175"/>
            <a:ext cx="516000" cy="0"/>
          </a:xfrm>
          <a:prstGeom prst="straightConnector1">
            <a:avLst/>
          </a:prstGeom>
          <a:noFill/>
          <a:ln cap="flat" cmpd="sng" w="9525">
            <a:solidFill>
              <a:schemeClr val="lt1"/>
            </a:solidFill>
            <a:prstDash val="solid"/>
            <a:round/>
            <a:headEnd len="med" w="med" type="none"/>
            <a:tailEnd len="med" w="med" type="none"/>
          </a:ln>
        </p:spPr>
      </p:cxnSp>
      <p:sp>
        <p:nvSpPr>
          <p:cNvPr id="2510" name="Google Shape;2510;p61"/>
          <p:cNvSpPr txBox="1"/>
          <p:nvPr>
            <p:ph idx="4294967295" type="subTitle"/>
          </p:nvPr>
        </p:nvSpPr>
        <p:spPr>
          <a:xfrm>
            <a:off x="739169" y="1741625"/>
            <a:ext cx="191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sz="2200">
                <a:solidFill>
                  <a:schemeClr val="lt1"/>
                </a:solidFill>
                <a:latin typeface="Exo"/>
                <a:ea typeface="Exo"/>
                <a:cs typeface="Exo"/>
                <a:sym typeface="Exo"/>
              </a:rPr>
              <a:t>JUPITER</a:t>
            </a:r>
            <a:endParaRPr b="1" i="1" sz="2200">
              <a:solidFill>
                <a:schemeClr val="lt1"/>
              </a:solidFill>
              <a:latin typeface="Exo"/>
              <a:ea typeface="Exo"/>
              <a:cs typeface="Exo"/>
              <a:sym typeface="Exo"/>
            </a:endParaRPr>
          </a:p>
        </p:txBody>
      </p:sp>
      <p:sp>
        <p:nvSpPr>
          <p:cNvPr id="2511" name="Google Shape;2511;p61"/>
          <p:cNvSpPr txBox="1"/>
          <p:nvPr>
            <p:ph idx="4294967295" type="subTitle"/>
          </p:nvPr>
        </p:nvSpPr>
        <p:spPr>
          <a:xfrm>
            <a:off x="2655590" y="1741625"/>
            <a:ext cx="191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sz="2200">
                <a:latin typeface="Exo"/>
                <a:ea typeface="Exo"/>
                <a:cs typeface="Exo"/>
                <a:sym typeface="Exo"/>
              </a:rPr>
              <a:t>VENUS</a:t>
            </a:r>
            <a:endParaRPr b="1" i="1" sz="2200">
              <a:solidFill>
                <a:schemeClr val="lt1"/>
              </a:solidFill>
              <a:latin typeface="Exo"/>
              <a:ea typeface="Exo"/>
              <a:cs typeface="Exo"/>
              <a:sym typeface="Exo"/>
            </a:endParaRPr>
          </a:p>
        </p:txBody>
      </p:sp>
      <p:sp>
        <p:nvSpPr>
          <p:cNvPr id="2512" name="Google Shape;2512;p61"/>
          <p:cNvSpPr txBox="1"/>
          <p:nvPr>
            <p:ph idx="4294967295" type="subTitle"/>
          </p:nvPr>
        </p:nvSpPr>
        <p:spPr>
          <a:xfrm>
            <a:off x="4572010" y="1741625"/>
            <a:ext cx="191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sz="2200">
                <a:latin typeface="Exo"/>
                <a:ea typeface="Exo"/>
                <a:cs typeface="Exo"/>
                <a:sym typeface="Exo"/>
              </a:rPr>
              <a:t>SATURN</a:t>
            </a:r>
            <a:endParaRPr b="1" i="1" sz="2200">
              <a:solidFill>
                <a:schemeClr val="lt1"/>
              </a:solidFill>
              <a:latin typeface="Exo"/>
              <a:ea typeface="Exo"/>
              <a:cs typeface="Exo"/>
              <a:sym typeface="Exo"/>
            </a:endParaRPr>
          </a:p>
        </p:txBody>
      </p:sp>
      <p:sp>
        <p:nvSpPr>
          <p:cNvPr id="2513" name="Google Shape;2513;p61"/>
          <p:cNvSpPr txBox="1"/>
          <p:nvPr>
            <p:ph idx="4294967295" type="subTitle"/>
          </p:nvPr>
        </p:nvSpPr>
        <p:spPr>
          <a:xfrm>
            <a:off x="6488431" y="1741625"/>
            <a:ext cx="191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sz="2200">
                <a:latin typeface="Exo"/>
                <a:ea typeface="Exo"/>
                <a:cs typeface="Exo"/>
                <a:sym typeface="Exo"/>
              </a:rPr>
              <a:t>MERCURY</a:t>
            </a:r>
            <a:endParaRPr b="1" i="1" sz="2200">
              <a:solidFill>
                <a:schemeClr val="lt1"/>
              </a:solidFill>
              <a:latin typeface="Exo"/>
              <a:ea typeface="Exo"/>
              <a:cs typeface="Exo"/>
              <a:sym typeface="Exo"/>
            </a:endParaRPr>
          </a:p>
        </p:txBody>
      </p:sp>
      <p:pic>
        <p:nvPicPr>
          <p:cNvPr id="2514" name="Google Shape;2514;p61"/>
          <p:cNvPicPr preferRelativeResize="0"/>
          <p:nvPr/>
        </p:nvPicPr>
        <p:blipFill>
          <a:blip r:embed="rId3">
            <a:alphaModFix/>
          </a:blip>
          <a:stretch>
            <a:fillRect/>
          </a:stretch>
        </p:blipFill>
        <p:spPr>
          <a:xfrm>
            <a:off x="10" y="702387"/>
            <a:ext cx="1138031" cy="8013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8" name="Shape 2518"/>
        <p:cNvGrpSpPr/>
        <p:nvPr/>
      </p:nvGrpSpPr>
      <p:grpSpPr>
        <a:xfrm>
          <a:off x="0" y="0"/>
          <a:ext cx="0" cy="0"/>
          <a:chOff x="0" y="0"/>
          <a:chExt cx="0" cy="0"/>
        </a:xfrm>
      </p:grpSpPr>
      <p:grpSp>
        <p:nvGrpSpPr>
          <p:cNvPr id="2519" name="Google Shape;2519;p62"/>
          <p:cNvGrpSpPr/>
          <p:nvPr/>
        </p:nvGrpSpPr>
        <p:grpSpPr>
          <a:xfrm>
            <a:off x="-132725" y="451662"/>
            <a:ext cx="8499425" cy="681300"/>
            <a:chOff x="-132725" y="451662"/>
            <a:chExt cx="8499425" cy="681300"/>
          </a:xfrm>
        </p:grpSpPr>
        <p:sp>
          <p:nvSpPr>
            <p:cNvPr id="2520" name="Google Shape;2520;p62"/>
            <p:cNvSpPr/>
            <p:nvPr/>
          </p:nvSpPr>
          <p:spPr>
            <a:xfrm>
              <a:off x="-132725" y="451662"/>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2"/>
            <p:cNvSpPr/>
            <p:nvPr/>
          </p:nvSpPr>
          <p:spPr>
            <a:xfrm>
              <a:off x="557400" y="451662"/>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2" name="Google Shape;2522;p62"/>
          <p:cNvGrpSpPr/>
          <p:nvPr/>
        </p:nvGrpSpPr>
        <p:grpSpPr>
          <a:xfrm>
            <a:off x="855050" y="1669150"/>
            <a:ext cx="4047468" cy="2684047"/>
            <a:chOff x="4326962" y="1783058"/>
            <a:chExt cx="3875400" cy="2569942"/>
          </a:xfrm>
        </p:grpSpPr>
        <p:sp>
          <p:nvSpPr>
            <p:cNvPr id="2523" name="Google Shape;2523;p62"/>
            <p:cNvSpPr/>
            <p:nvPr/>
          </p:nvSpPr>
          <p:spPr>
            <a:xfrm>
              <a:off x="4326962" y="1783058"/>
              <a:ext cx="3875400" cy="223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2"/>
            <p:cNvSpPr/>
            <p:nvPr/>
          </p:nvSpPr>
          <p:spPr>
            <a:xfrm>
              <a:off x="6039050" y="3983000"/>
              <a:ext cx="451200" cy="29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2"/>
            <p:cNvSpPr/>
            <p:nvPr/>
          </p:nvSpPr>
          <p:spPr>
            <a:xfrm>
              <a:off x="5773975" y="4251600"/>
              <a:ext cx="981300" cy="101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6" name="Google Shape;2526;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NEWS WEBSITE</a:t>
            </a:r>
            <a:endParaRPr/>
          </a:p>
        </p:txBody>
      </p:sp>
      <p:sp>
        <p:nvSpPr>
          <p:cNvPr id="2527" name="Google Shape;2527;p62"/>
          <p:cNvSpPr txBox="1"/>
          <p:nvPr>
            <p:ph idx="1" type="subTitle"/>
          </p:nvPr>
        </p:nvSpPr>
        <p:spPr>
          <a:xfrm>
            <a:off x="5442275" y="3187525"/>
            <a:ext cx="2735100" cy="84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2528" name="Google Shape;2528;p62"/>
          <p:cNvPicPr preferRelativeResize="0"/>
          <p:nvPr/>
        </p:nvPicPr>
        <p:blipFill>
          <a:blip r:embed="rId3">
            <a:alphaModFix/>
          </a:blip>
          <a:stretch>
            <a:fillRect/>
          </a:stretch>
        </p:blipFill>
        <p:spPr>
          <a:xfrm>
            <a:off x="944661" y="1745837"/>
            <a:ext cx="3867816" cy="2175644"/>
          </a:xfrm>
          <a:prstGeom prst="rect">
            <a:avLst/>
          </a:prstGeom>
          <a:noFill/>
          <a:ln>
            <a:noFill/>
          </a:ln>
        </p:spPr>
      </p:pic>
      <p:pic>
        <p:nvPicPr>
          <p:cNvPr id="2529" name="Google Shape;2529;p62"/>
          <p:cNvPicPr preferRelativeResize="0"/>
          <p:nvPr/>
        </p:nvPicPr>
        <p:blipFill>
          <a:blip r:embed="rId4">
            <a:alphaModFix/>
          </a:blip>
          <a:stretch>
            <a:fillRect/>
          </a:stretch>
        </p:blipFill>
        <p:spPr>
          <a:xfrm>
            <a:off x="7668562" y="715503"/>
            <a:ext cx="1062190" cy="747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9" name="Shape 2019"/>
        <p:cNvGrpSpPr/>
        <p:nvPr/>
      </p:nvGrpSpPr>
      <p:grpSpPr>
        <a:xfrm>
          <a:off x="0" y="0"/>
          <a:ext cx="0" cy="0"/>
          <a:chOff x="0" y="0"/>
          <a:chExt cx="0" cy="0"/>
        </a:xfrm>
      </p:grpSpPr>
      <p:grpSp>
        <p:nvGrpSpPr>
          <p:cNvPr id="2020" name="Google Shape;2020;p36"/>
          <p:cNvGrpSpPr/>
          <p:nvPr/>
        </p:nvGrpSpPr>
        <p:grpSpPr>
          <a:xfrm>
            <a:off x="-132725" y="445025"/>
            <a:ext cx="8499425" cy="681300"/>
            <a:chOff x="-132725" y="445025"/>
            <a:chExt cx="8499425" cy="681300"/>
          </a:xfrm>
        </p:grpSpPr>
        <p:sp>
          <p:nvSpPr>
            <p:cNvPr id="2021" name="Google Shape;2021;p36"/>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6"/>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3" name="Google Shape;2023;p36"/>
          <p:cNvSpPr/>
          <p:nvPr/>
        </p:nvSpPr>
        <p:spPr>
          <a:xfrm>
            <a:off x="5075555" y="2494713"/>
            <a:ext cx="3524100" cy="1023300"/>
          </a:xfrm>
          <a:prstGeom prst="parallelogram">
            <a:avLst>
              <a:gd fmla="val 26205" name="adj"/>
            </a:avLst>
          </a:prstGeom>
          <a:gradFill>
            <a:gsLst>
              <a:gs pos="0">
                <a:schemeClr val="lt1"/>
              </a:gs>
              <a:gs pos="73000">
                <a:srgbClr val="F3F3F3"/>
              </a:gs>
              <a:gs pos="100000">
                <a:srgbClr val="E7E7E7">
                  <a:alpha val="3529"/>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6"/>
          <p:cNvSpPr/>
          <p:nvPr/>
        </p:nvSpPr>
        <p:spPr>
          <a:xfrm>
            <a:off x="5075555" y="1368500"/>
            <a:ext cx="3524100" cy="1023300"/>
          </a:xfrm>
          <a:prstGeom prst="parallelogram">
            <a:avLst>
              <a:gd fmla="val 26205" name="adj"/>
            </a:avLst>
          </a:prstGeom>
          <a:gradFill>
            <a:gsLst>
              <a:gs pos="0">
                <a:schemeClr val="lt1"/>
              </a:gs>
              <a:gs pos="73000">
                <a:srgbClr val="F3F3F3"/>
              </a:gs>
              <a:gs pos="100000">
                <a:srgbClr val="E7E7E7">
                  <a:alpha val="3529"/>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6"/>
          <p:cNvSpPr/>
          <p:nvPr/>
        </p:nvSpPr>
        <p:spPr>
          <a:xfrm>
            <a:off x="1133305" y="3620938"/>
            <a:ext cx="3524100" cy="1023300"/>
          </a:xfrm>
          <a:prstGeom prst="parallelogram">
            <a:avLst>
              <a:gd fmla="val 26205" name="adj"/>
            </a:avLst>
          </a:prstGeom>
          <a:gradFill>
            <a:gsLst>
              <a:gs pos="0">
                <a:schemeClr val="lt1"/>
              </a:gs>
              <a:gs pos="73000">
                <a:srgbClr val="F3F3F3"/>
              </a:gs>
              <a:gs pos="100000">
                <a:srgbClr val="E7E7E7">
                  <a:alpha val="3529"/>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6"/>
          <p:cNvSpPr/>
          <p:nvPr/>
        </p:nvSpPr>
        <p:spPr>
          <a:xfrm>
            <a:off x="1133305" y="2494719"/>
            <a:ext cx="3524100" cy="1023300"/>
          </a:xfrm>
          <a:prstGeom prst="parallelogram">
            <a:avLst>
              <a:gd fmla="val 26205" name="adj"/>
            </a:avLst>
          </a:prstGeom>
          <a:gradFill>
            <a:gsLst>
              <a:gs pos="0">
                <a:schemeClr val="lt1"/>
              </a:gs>
              <a:gs pos="73000">
                <a:srgbClr val="F3F3F3"/>
              </a:gs>
              <a:gs pos="100000">
                <a:srgbClr val="E7E7E7">
                  <a:alpha val="3529"/>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6"/>
          <p:cNvSpPr/>
          <p:nvPr/>
        </p:nvSpPr>
        <p:spPr>
          <a:xfrm>
            <a:off x="1133305" y="1368500"/>
            <a:ext cx="3524100" cy="1023300"/>
          </a:xfrm>
          <a:prstGeom prst="parallelogram">
            <a:avLst>
              <a:gd fmla="val 26205" name="adj"/>
            </a:avLst>
          </a:prstGeom>
          <a:gradFill>
            <a:gsLst>
              <a:gs pos="0">
                <a:schemeClr val="lt1"/>
              </a:gs>
              <a:gs pos="73000">
                <a:srgbClr val="F3F3F3"/>
              </a:gs>
              <a:gs pos="100000">
                <a:srgbClr val="E7E7E7">
                  <a:alpha val="3529"/>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6"/>
          <p:cNvSpPr/>
          <p:nvPr/>
        </p:nvSpPr>
        <p:spPr>
          <a:xfrm>
            <a:off x="4612755" y="2605081"/>
            <a:ext cx="1051500" cy="7590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6"/>
          <p:cNvSpPr/>
          <p:nvPr/>
        </p:nvSpPr>
        <p:spPr>
          <a:xfrm>
            <a:off x="4612755" y="1500581"/>
            <a:ext cx="1051500" cy="7590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6"/>
          <p:cNvSpPr/>
          <p:nvPr/>
        </p:nvSpPr>
        <p:spPr>
          <a:xfrm>
            <a:off x="657220" y="2605081"/>
            <a:ext cx="1051500" cy="7590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6"/>
          <p:cNvSpPr/>
          <p:nvPr/>
        </p:nvSpPr>
        <p:spPr>
          <a:xfrm>
            <a:off x="657220" y="3753106"/>
            <a:ext cx="1051500" cy="7590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6"/>
          <p:cNvSpPr/>
          <p:nvPr/>
        </p:nvSpPr>
        <p:spPr>
          <a:xfrm>
            <a:off x="657220" y="1500581"/>
            <a:ext cx="1051500" cy="7590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6"/>
          <p:cNvSpPr txBox="1"/>
          <p:nvPr>
            <p:ph idx="9" type="subTitle"/>
          </p:nvPr>
        </p:nvSpPr>
        <p:spPr>
          <a:xfrm>
            <a:off x="1700243" y="1368500"/>
            <a:ext cx="2724600" cy="51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ANNOUNCEMENTS</a:t>
            </a:r>
            <a:endParaRPr>
              <a:solidFill>
                <a:schemeClr val="accent3"/>
              </a:solidFill>
            </a:endParaRPr>
          </a:p>
        </p:txBody>
      </p:sp>
      <p:sp>
        <p:nvSpPr>
          <p:cNvPr id="2034" name="Google Shape;2034;p36"/>
          <p:cNvSpPr txBox="1"/>
          <p:nvPr>
            <p:ph idx="13" type="subTitle"/>
          </p:nvPr>
        </p:nvSpPr>
        <p:spPr>
          <a:xfrm>
            <a:off x="1700243" y="2495321"/>
            <a:ext cx="2724600" cy="51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IN DEPTH</a:t>
            </a:r>
            <a:endParaRPr>
              <a:solidFill>
                <a:schemeClr val="accent3"/>
              </a:solidFill>
            </a:endParaRPr>
          </a:p>
        </p:txBody>
      </p:sp>
      <p:sp>
        <p:nvSpPr>
          <p:cNvPr id="2035" name="Google Shape;2035;p36"/>
          <p:cNvSpPr txBox="1"/>
          <p:nvPr>
            <p:ph idx="14" type="subTitle"/>
          </p:nvPr>
        </p:nvSpPr>
        <p:spPr>
          <a:xfrm>
            <a:off x="1700243" y="3620950"/>
            <a:ext cx="2724600" cy="51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IN BRIEF</a:t>
            </a:r>
            <a:endParaRPr>
              <a:solidFill>
                <a:schemeClr val="accent3"/>
              </a:solidFill>
            </a:endParaRPr>
          </a:p>
        </p:txBody>
      </p:sp>
      <p:sp>
        <p:nvSpPr>
          <p:cNvPr id="2036" name="Google Shape;2036;p36"/>
          <p:cNvSpPr txBox="1"/>
          <p:nvPr>
            <p:ph idx="2" type="title"/>
          </p:nvPr>
        </p:nvSpPr>
        <p:spPr>
          <a:xfrm>
            <a:off x="755178" y="1583413"/>
            <a:ext cx="8556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037" name="Google Shape;2037;p36"/>
          <p:cNvSpPr txBox="1"/>
          <p:nvPr>
            <p:ph idx="3" type="title"/>
          </p:nvPr>
        </p:nvSpPr>
        <p:spPr>
          <a:xfrm>
            <a:off x="755169" y="2687920"/>
            <a:ext cx="8556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038" name="Google Shape;2038;p36"/>
          <p:cNvSpPr txBox="1"/>
          <p:nvPr>
            <p:ph idx="4" type="subTitle"/>
          </p:nvPr>
        </p:nvSpPr>
        <p:spPr>
          <a:xfrm>
            <a:off x="1700243" y="2933672"/>
            <a:ext cx="27246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You can describe the topic of the section here</a:t>
            </a:r>
            <a:endParaRPr>
              <a:solidFill>
                <a:schemeClr val="accent3"/>
              </a:solidFill>
            </a:endParaRPr>
          </a:p>
        </p:txBody>
      </p:sp>
      <p:sp>
        <p:nvSpPr>
          <p:cNvPr id="2039" name="Google Shape;2039;p36"/>
          <p:cNvSpPr txBox="1"/>
          <p:nvPr>
            <p:ph idx="5" type="title"/>
          </p:nvPr>
        </p:nvSpPr>
        <p:spPr>
          <a:xfrm>
            <a:off x="755168" y="3835940"/>
            <a:ext cx="8556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040" name="Google Shape;2040;p36"/>
          <p:cNvSpPr txBox="1"/>
          <p:nvPr>
            <p:ph idx="6" type="subTitle"/>
          </p:nvPr>
        </p:nvSpPr>
        <p:spPr>
          <a:xfrm>
            <a:off x="1700243" y="4061351"/>
            <a:ext cx="27246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You can describe the topic of the section here</a:t>
            </a:r>
            <a:endParaRPr>
              <a:solidFill>
                <a:schemeClr val="accent3"/>
              </a:solidFill>
            </a:endParaRPr>
          </a:p>
        </p:txBody>
      </p:sp>
      <p:sp>
        <p:nvSpPr>
          <p:cNvPr id="2041" name="Google Shape;2041;p36"/>
          <p:cNvSpPr txBox="1"/>
          <p:nvPr>
            <p:ph idx="7" type="title"/>
          </p:nvPr>
        </p:nvSpPr>
        <p:spPr>
          <a:xfrm>
            <a:off x="4710688" y="1583375"/>
            <a:ext cx="8556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042" name="Google Shape;2042;p36"/>
          <p:cNvSpPr txBox="1"/>
          <p:nvPr>
            <p:ph idx="8" type="subTitle"/>
          </p:nvPr>
        </p:nvSpPr>
        <p:spPr>
          <a:xfrm>
            <a:off x="5664228" y="1807299"/>
            <a:ext cx="27246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You can describe the topic of the section here</a:t>
            </a:r>
            <a:endParaRPr>
              <a:solidFill>
                <a:schemeClr val="accent3"/>
              </a:solidFill>
            </a:endParaRPr>
          </a:p>
        </p:txBody>
      </p:sp>
      <p:sp>
        <p:nvSpPr>
          <p:cNvPr id="2043" name="Google Shape;2043;p36"/>
          <p:cNvSpPr txBox="1"/>
          <p:nvPr>
            <p:ph idx="18" type="subTitle"/>
          </p:nvPr>
        </p:nvSpPr>
        <p:spPr>
          <a:xfrm>
            <a:off x="5664232" y="2494726"/>
            <a:ext cx="2724600" cy="51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EVENTS</a:t>
            </a:r>
            <a:endParaRPr>
              <a:solidFill>
                <a:schemeClr val="accent3"/>
              </a:solidFill>
            </a:endParaRPr>
          </a:p>
        </p:txBody>
      </p:sp>
      <p:sp>
        <p:nvSpPr>
          <p:cNvPr id="2044" name="Google Shape;2044;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045" name="Google Shape;2045;p36"/>
          <p:cNvSpPr txBox="1"/>
          <p:nvPr>
            <p:ph idx="1" type="subTitle"/>
          </p:nvPr>
        </p:nvSpPr>
        <p:spPr>
          <a:xfrm>
            <a:off x="1700243" y="1807299"/>
            <a:ext cx="27246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You can describe the topic of the section here</a:t>
            </a:r>
            <a:endParaRPr>
              <a:solidFill>
                <a:schemeClr val="accent3"/>
              </a:solidFill>
            </a:endParaRPr>
          </a:p>
        </p:txBody>
      </p:sp>
      <p:sp>
        <p:nvSpPr>
          <p:cNvPr id="2046" name="Google Shape;2046;p36"/>
          <p:cNvSpPr txBox="1"/>
          <p:nvPr>
            <p:ph idx="16" type="title"/>
          </p:nvPr>
        </p:nvSpPr>
        <p:spPr>
          <a:xfrm>
            <a:off x="4710677" y="2687875"/>
            <a:ext cx="8556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047" name="Google Shape;2047;p36"/>
          <p:cNvSpPr txBox="1"/>
          <p:nvPr>
            <p:ph idx="17" type="subTitle"/>
          </p:nvPr>
        </p:nvSpPr>
        <p:spPr>
          <a:xfrm>
            <a:off x="5664228" y="2934339"/>
            <a:ext cx="27246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You can describe the topic of the section here</a:t>
            </a:r>
            <a:endParaRPr>
              <a:solidFill>
                <a:schemeClr val="accent3"/>
              </a:solidFill>
            </a:endParaRPr>
          </a:p>
        </p:txBody>
      </p:sp>
      <p:sp>
        <p:nvSpPr>
          <p:cNvPr id="2048" name="Google Shape;2048;p36"/>
          <p:cNvSpPr txBox="1"/>
          <p:nvPr>
            <p:ph idx="15" type="subTitle"/>
          </p:nvPr>
        </p:nvSpPr>
        <p:spPr>
          <a:xfrm>
            <a:off x="5664229" y="1368500"/>
            <a:ext cx="2724600" cy="51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WELCOME!</a:t>
            </a:r>
            <a:endParaRPr>
              <a:solidFill>
                <a:schemeClr val="accent3"/>
              </a:solidFill>
            </a:endParaRPr>
          </a:p>
        </p:txBody>
      </p:sp>
      <p:pic>
        <p:nvPicPr>
          <p:cNvPr id="2049" name="Google Shape;2049;p36"/>
          <p:cNvPicPr preferRelativeResize="0"/>
          <p:nvPr/>
        </p:nvPicPr>
        <p:blipFill>
          <a:blip r:embed="rId3">
            <a:alphaModFix/>
          </a:blip>
          <a:stretch>
            <a:fillRect/>
          </a:stretch>
        </p:blipFill>
        <p:spPr>
          <a:xfrm>
            <a:off x="7897800" y="3122550"/>
            <a:ext cx="1062190" cy="7479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3" name="Shape 2533"/>
        <p:cNvGrpSpPr/>
        <p:nvPr/>
      </p:nvGrpSpPr>
      <p:grpSpPr>
        <a:xfrm>
          <a:off x="0" y="0"/>
          <a:ext cx="0" cy="0"/>
          <a:chOff x="0" y="0"/>
          <a:chExt cx="0" cy="0"/>
        </a:xfrm>
      </p:grpSpPr>
      <p:sp>
        <p:nvSpPr>
          <p:cNvPr id="2534" name="Google Shape;2534;p63"/>
          <p:cNvSpPr txBox="1"/>
          <p:nvPr>
            <p:ph type="ctrTitle"/>
          </p:nvPr>
        </p:nvSpPr>
        <p:spPr>
          <a:xfrm>
            <a:off x="1259425" y="1030438"/>
            <a:ext cx="4284000" cy="95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535" name="Google Shape;2535;p63"/>
          <p:cNvSpPr txBox="1"/>
          <p:nvPr>
            <p:ph idx="1" type="subTitle"/>
          </p:nvPr>
        </p:nvSpPr>
        <p:spPr>
          <a:xfrm>
            <a:off x="1259425" y="1986400"/>
            <a:ext cx="4293900" cy="135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2400">
                <a:solidFill>
                  <a:schemeClr val="accent3"/>
                </a:solidFill>
                <a:latin typeface="Exo"/>
                <a:ea typeface="Exo"/>
                <a:cs typeface="Exo"/>
                <a:sym typeface="Exo"/>
              </a:rPr>
              <a:t>D</a:t>
            </a:r>
            <a:r>
              <a:rPr b="1" i="1" lang="en" sz="2400">
                <a:solidFill>
                  <a:schemeClr val="accent3"/>
                </a:solidFill>
                <a:latin typeface="Exo"/>
                <a:ea typeface="Exo"/>
                <a:cs typeface="Exo"/>
                <a:sym typeface="Exo"/>
              </a:rPr>
              <a:t>o you have any questions?</a:t>
            </a:r>
            <a:endParaRPr b="1" i="1">
              <a:solidFill>
                <a:schemeClr val="accent3"/>
              </a:solidFill>
              <a:latin typeface="Exo"/>
              <a:ea typeface="Exo"/>
              <a:cs typeface="Exo"/>
              <a:sym typeface="Exo"/>
            </a:endParaRPr>
          </a:p>
          <a:p>
            <a:pPr indent="0" lvl="0" marL="0" rtl="0" algn="l">
              <a:spcBef>
                <a:spcPts val="1000"/>
              </a:spcBef>
              <a:spcAft>
                <a:spcPts val="0"/>
              </a:spcAft>
              <a:buNone/>
            </a:pPr>
            <a:r>
              <a:rPr lang="en">
                <a:solidFill>
                  <a:schemeClr val="dk1"/>
                </a:solidFill>
              </a:rPr>
              <a:t>addyouremail@freepik.com </a:t>
            </a:r>
            <a:endParaRPr>
              <a:solidFill>
                <a:schemeClr val="dk1"/>
              </a:solidFill>
            </a:endParaRPr>
          </a:p>
          <a:p>
            <a:pPr indent="0" lvl="0" marL="0" rtl="0" algn="l">
              <a:spcBef>
                <a:spcPts val="0"/>
              </a:spcBef>
              <a:spcAft>
                <a:spcPts val="0"/>
              </a:spcAft>
              <a:buNone/>
            </a:pPr>
            <a:r>
              <a:rPr lang="en">
                <a:solidFill>
                  <a:schemeClr val="dk1"/>
                </a:solidFill>
              </a:rPr>
              <a:t>+91  620 421 838 </a:t>
            </a:r>
            <a:endParaRPr>
              <a:solidFill>
                <a:schemeClr val="dk1"/>
              </a:solidFill>
            </a:endParaRPr>
          </a:p>
          <a:p>
            <a:pPr indent="0" lvl="0" marL="0" rtl="0" algn="l">
              <a:spcBef>
                <a:spcPts val="0"/>
              </a:spcBef>
              <a:spcAft>
                <a:spcPts val="0"/>
              </a:spcAft>
              <a:buNone/>
            </a:pPr>
            <a:r>
              <a:rPr lang="en">
                <a:solidFill>
                  <a:schemeClr val="dk1"/>
                </a:solidFill>
              </a:rPr>
              <a:t>yourcwebsite.com</a:t>
            </a:r>
            <a:endParaRPr>
              <a:solidFill>
                <a:schemeClr val="dk1"/>
              </a:solidFill>
            </a:endParaRPr>
          </a:p>
        </p:txBody>
      </p:sp>
      <p:sp>
        <p:nvSpPr>
          <p:cNvPr id="2536" name="Google Shape;2536;p63"/>
          <p:cNvSpPr txBox="1"/>
          <p:nvPr/>
        </p:nvSpPr>
        <p:spPr>
          <a:xfrm>
            <a:off x="1259425" y="4224800"/>
            <a:ext cx="5244600" cy="383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lt1"/>
                </a:solidFill>
                <a:latin typeface="Lato"/>
                <a:ea typeface="Lato"/>
                <a:cs typeface="Lato"/>
                <a:sym typeface="Lato"/>
              </a:rPr>
              <a:t>Please keep this slide for attribution</a:t>
            </a:r>
            <a:endParaRPr sz="1200">
              <a:solidFill>
                <a:schemeClr val="lt1"/>
              </a:solidFill>
              <a:latin typeface="Lato"/>
              <a:ea typeface="Lato"/>
              <a:cs typeface="Lato"/>
              <a:sym typeface="Lato"/>
            </a:endParaRPr>
          </a:p>
        </p:txBody>
      </p:sp>
      <p:sp>
        <p:nvSpPr>
          <p:cNvPr id="2537" name="Google Shape;2537;p63"/>
          <p:cNvSpPr/>
          <p:nvPr/>
        </p:nvSpPr>
        <p:spPr>
          <a:xfrm>
            <a:off x="3899550" y="420862"/>
            <a:ext cx="2056800" cy="609600"/>
          </a:xfrm>
          <a:prstGeom prst="parallelogram">
            <a:avLst>
              <a:gd fmla="val 26351" name="adj"/>
            </a:avLst>
          </a:prstGeom>
          <a:gradFill>
            <a:gsLst>
              <a:gs pos="0">
                <a:schemeClr val="accent6"/>
              </a:gs>
              <a:gs pos="100000">
                <a:srgbClr val="E5E500">
                  <a:alpha val="87058"/>
                </a:srgbClr>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3000">
                <a:solidFill>
                  <a:schemeClr val="accent4"/>
                </a:solidFill>
                <a:latin typeface="Exo ExtraBold"/>
                <a:ea typeface="Exo ExtraBold"/>
                <a:cs typeface="Exo ExtraBold"/>
                <a:sym typeface="Exo ExtraBold"/>
              </a:rPr>
              <a:t>LIVE</a:t>
            </a:r>
            <a:endParaRPr/>
          </a:p>
        </p:txBody>
      </p:sp>
      <p:sp>
        <p:nvSpPr>
          <p:cNvPr id="2538" name="Google Shape;2538;p63"/>
          <p:cNvSpPr/>
          <p:nvPr/>
        </p:nvSpPr>
        <p:spPr>
          <a:xfrm>
            <a:off x="5921475" y="1350688"/>
            <a:ext cx="988500" cy="7590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3"/>
          <p:cNvSpPr/>
          <p:nvPr/>
        </p:nvSpPr>
        <p:spPr>
          <a:xfrm>
            <a:off x="6909975" y="1350688"/>
            <a:ext cx="988500" cy="7590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3"/>
          <p:cNvSpPr/>
          <p:nvPr/>
        </p:nvSpPr>
        <p:spPr>
          <a:xfrm>
            <a:off x="5691150" y="2284888"/>
            <a:ext cx="988500" cy="7590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3"/>
          <p:cNvSpPr/>
          <p:nvPr/>
        </p:nvSpPr>
        <p:spPr>
          <a:xfrm>
            <a:off x="6679650" y="2284888"/>
            <a:ext cx="988500" cy="7590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3"/>
          <p:cNvSpPr/>
          <p:nvPr/>
        </p:nvSpPr>
        <p:spPr>
          <a:xfrm>
            <a:off x="6242883" y="1557174"/>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3" name="Google Shape;2543;p63"/>
          <p:cNvGrpSpPr/>
          <p:nvPr/>
        </p:nvGrpSpPr>
        <p:grpSpPr>
          <a:xfrm>
            <a:off x="7231192" y="1557365"/>
            <a:ext cx="346056" cy="345674"/>
            <a:chOff x="3303268" y="3817349"/>
            <a:chExt cx="346056" cy="345674"/>
          </a:xfrm>
        </p:grpSpPr>
        <p:sp>
          <p:nvSpPr>
            <p:cNvPr id="2544" name="Google Shape;2544;p6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8" name="Google Shape;2548;p63"/>
          <p:cNvGrpSpPr/>
          <p:nvPr/>
        </p:nvGrpSpPr>
        <p:grpSpPr>
          <a:xfrm>
            <a:off x="7000881" y="2491565"/>
            <a:ext cx="346056" cy="345674"/>
            <a:chOff x="3752358" y="3817349"/>
            <a:chExt cx="346056" cy="345674"/>
          </a:xfrm>
        </p:grpSpPr>
        <p:sp>
          <p:nvSpPr>
            <p:cNvPr id="2549" name="Google Shape;2549;p6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3" name="Google Shape;2553;p63"/>
          <p:cNvGrpSpPr/>
          <p:nvPr/>
        </p:nvGrpSpPr>
        <p:grpSpPr>
          <a:xfrm>
            <a:off x="6012383" y="2491565"/>
            <a:ext cx="346024" cy="345674"/>
            <a:chOff x="4201447" y="3817349"/>
            <a:chExt cx="346024" cy="345674"/>
          </a:xfrm>
        </p:grpSpPr>
        <p:sp>
          <p:nvSpPr>
            <p:cNvPr id="2554" name="Google Shape;2554;p63"/>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3"/>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556" name="Google Shape;2556;p63"/>
          <p:cNvPicPr preferRelativeResize="0"/>
          <p:nvPr/>
        </p:nvPicPr>
        <p:blipFill>
          <a:blip r:embed="rId3">
            <a:alphaModFix/>
          </a:blip>
          <a:stretch>
            <a:fillRect/>
          </a:stretch>
        </p:blipFill>
        <p:spPr>
          <a:xfrm>
            <a:off x="4783435" y="2942512"/>
            <a:ext cx="1138031" cy="8013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0" name="Shape 2560"/>
        <p:cNvGrpSpPr/>
        <p:nvPr/>
      </p:nvGrpSpPr>
      <p:grpSpPr>
        <a:xfrm>
          <a:off x="0" y="0"/>
          <a:ext cx="0" cy="0"/>
          <a:chOff x="0" y="0"/>
          <a:chExt cx="0" cy="0"/>
        </a:xfrm>
      </p:grpSpPr>
      <p:grpSp>
        <p:nvGrpSpPr>
          <p:cNvPr id="2561" name="Google Shape;2561;p64"/>
          <p:cNvGrpSpPr/>
          <p:nvPr/>
        </p:nvGrpSpPr>
        <p:grpSpPr>
          <a:xfrm>
            <a:off x="-132725" y="451662"/>
            <a:ext cx="8499425" cy="681300"/>
            <a:chOff x="-132725" y="451662"/>
            <a:chExt cx="8499425" cy="681300"/>
          </a:xfrm>
        </p:grpSpPr>
        <p:sp>
          <p:nvSpPr>
            <p:cNvPr id="2562" name="Google Shape;2562;p64"/>
            <p:cNvSpPr/>
            <p:nvPr/>
          </p:nvSpPr>
          <p:spPr>
            <a:xfrm>
              <a:off x="-132725" y="451662"/>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4"/>
            <p:cNvSpPr/>
            <p:nvPr/>
          </p:nvSpPr>
          <p:spPr>
            <a:xfrm>
              <a:off x="557400" y="451662"/>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4" name="Google Shape;2564;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565" name="Google Shape;2565;p64"/>
          <p:cNvSpPr txBox="1"/>
          <p:nvPr>
            <p:ph idx="1" type="body"/>
          </p:nvPr>
        </p:nvSpPr>
        <p:spPr>
          <a:xfrm>
            <a:off x="720000" y="1303775"/>
            <a:ext cx="7704000" cy="32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Clr>
                <a:schemeClr val="dk1"/>
              </a:buClr>
              <a:buSzPts val="1100"/>
              <a:buFont typeface="Arial"/>
              <a:buNone/>
            </a:pPr>
            <a:r>
              <a:rPr b="1" i="1" lang="en" sz="2200">
                <a:latin typeface="Exo"/>
                <a:ea typeface="Exo"/>
                <a:cs typeface="Exo"/>
                <a:sym typeface="Exo"/>
              </a:rPr>
              <a:t>VECTORS</a:t>
            </a:r>
            <a:endParaRPr b="1" i="1" sz="2200">
              <a:latin typeface="Exo"/>
              <a:ea typeface="Exo"/>
              <a:cs typeface="Exo"/>
              <a:sym typeface="Exo"/>
            </a:endParaRPr>
          </a:p>
          <a:p>
            <a:pPr indent="-317500" lvl="0" marL="457200" rtl="0" algn="l">
              <a:spcBef>
                <a:spcPts val="1000"/>
              </a:spcBef>
              <a:spcAft>
                <a:spcPts val="0"/>
              </a:spcAft>
              <a:buSzPts val="1400"/>
              <a:buChar char="●"/>
            </a:pPr>
            <a:r>
              <a:rPr lang="en">
                <a:solidFill>
                  <a:schemeClr val="hlink"/>
                </a:solidFill>
                <a:uFill>
                  <a:noFill/>
                </a:uFill>
                <a:hlinkClick r:id="rId3"/>
              </a:rPr>
              <a:t>Realistic sparkling star collection</a:t>
            </a:r>
            <a:endParaRPr/>
          </a:p>
        </p:txBody>
      </p:sp>
      <p:pic>
        <p:nvPicPr>
          <p:cNvPr id="2566" name="Google Shape;2566;p64"/>
          <p:cNvPicPr preferRelativeResize="0"/>
          <p:nvPr/>
        </p:nvPicPr>
        <p:blipFill>
          <a:blip r:embed="rId4">
            <a:alphaModFix/>
          </a:blip>
          <a:stretch>
            <a:fillRect/>
          </a:stretch>
        </p:blipFill>
        <p:spPr>
          <a:xfrm>
            <a:off x="884300" y="2878650"/>
            <a:ext cx="1597000" cy="1597000"/>
          </a:xfrm>
          <a:prstGeom prst="rect">
            <a:avLst/>
          </a:prstGeom>
          <a:noFill/>
          <a:ln>
            <a:noFill/>
          </a:ln>
        </p:spPr>
      </p:pic>
      <p:pic>
        <p:nvPicPr>
          <p:cNvPr id="2567" name="Google Shape;2567;p64"/>
          <p:cNvPicPr preferRelativeResize="0"/>
          <p:nvPr/>
        </p:nvPicPr>
        <p:blipFill>
          <a:blip r:embed="rId5">
            <a:alphaModFix/>
          </a:blip>
          <a:stretch>
            <a:fillRect/>
          </a:stretch>
        </p:blipFill>
        <p:spPr>
          <a:xfrm>
            <a:off x="2728250" y="2979900"/>
            <a:ext cx="1393050" cy="1495750"/>
          </a:xfrm>
          <a:prstGeom prst="rect">
            <a:avLst/>
          </a:prstGeom>
          <a:noFill/>
          <a:ln>
            <a:noFill/>
          </a:ln>
        </p:spPr>
      </p:pic>
      <p:pic>
        <p:nvPicPr>
          <p:cNvPr id="2568" name="Google Shape;2568;p64"/>
          <p:cNvPicPr preferRelativeResize="0"/>
          <p:nvPr/>
        </p:nvPicPr>
        <p:blipFill>
          <a:blip r:embed="rId6">
            <a:alphaModFix/>
          </a:blip>
          <a:stretch>
            <a:fillRect/>
          </a:stretch>
        </p:blipFill>
        <p:spPr>
          <a:xfrm>
            <a:off x="4512050" y="2878650"/>
            <a:ext cx="1679250" cy="1732450"/>
          </a:xfrm>
          <a:prstGeom prst="rect">
            <a:avLst/>
          </a:prstGeom>
          <a:noFill/>
          <a:ln>
            <a:noFill/>
          </a:ln>
        </p:spPr>
      </p:pic>
      <p:pic>
        <p:nvPicPr>
          <p:cNvPr id="2569" name="Google Shape;2569;p64"/>
          <p:cNvPicPr preferRelativeResize="0"/>
          <p:nvPr/>
        </p:nvPicPr>
        <p:blipFill rotWithShape="1">
          <a:blip r:embed="rId7">
            <a:alphaModFix/>
          </a:blip>
          <a:srcRect b="10906" l="10518" r="10510" t="10906"/>
          <a:stretch/>
        </p:blipFill>
        <p:spPr>
          <a:xfrm>
            <a:off x="6459400" y="2878650"/>
            <a:ext cx="1800302" cy="178042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3" name="Shape 2573"/>
        <p:cNvGrpSpPr/>
        <p:nvPr/>
      </p:nvGrpSpPr>
      <p:grpSpPr>
        <a:xfrm>
          <a:off x="0" y="0"/>
          <a:ext cx="0" cy="0"/>
          <a:chOff x="0" y="0"/>
          <a:chExt cx="0" cy="0"/>
        </a:xfrm>
      </p:grpSpPr>
      <p:grpSp>
        <p:nvGrpSpPr>
          <p:cNvPr id="2574" name="Google Shape;2574;p65"/>
          <p:cNvGrpSpPr/>
          <p:nvPr/>
        </p:nvGrpSpPr>
        <p:grpSpPr>
          <a:xfrm>
            <a:off x="-132725" y="451662"/>
            <a:ext cx="8499425" cy="681300"/>
            <a:chOff x="-132725" y="451662"/>
            <a:chExt cx="8499425" cy="681300"/>
          </a:xfrm>
        </p:grpSpPr>
        <p:sp>
          <p:nvSpPr>
            <p:cNvPr id="2575" name="Google Shape;2575;p65"/>
            <p:cNvSpPr/>
            <p:nvPr/>
          </p:nvSpPr>
          <p:spPr>
            <a:xfrm>
              <a:off x="-132725" y="451662"/>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5"/>
            <p:cNvSpPr/>
            <p:nvPr/>
          </p:nvSpPr>
          <p:spPr>
            <a:xfrm>
              <a:off x="557400" y="451662"/>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7" name="Google Shape;2577;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solidFill>
                <a:schemeClr val="lt2"/>
              </a:solidFill>
            </a:endParaRPr>
          </a:p>
        </p:txBody>
      </p:sp>
      <p:sp>
        <p:nvSpPr>
          <p:cNvPr id="2578" name="Google Shape;2578;p65"/>
          <p:cNvSpPr txBox="1"/>
          <p:nvPr>
            <p:ph idx="1" type="body"/>
          </p:nvPr>
        </p:nvSpPr>
        <p:spPr>
          <a:xfrm>
            <a:off x="720000" y="1303775"/>
            <a:ext cx="7704000" cy="32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Did you like the resources on this template? Get them for free at our other websites:</a:t>
            </a:r>
            <a:endParaRPr/>
          </a:p>
          <a:p>
            <a:pPr indent="0" lvl="0" marL="0" rtl="0" algn="l">
              <a:spcBef>
                <a:spcPts val="1000"/>
              </a:spcBef>
              <a:spcAft>
                <a:spcPts val="0"/>
              </a:spcAft>
              <a:buNone/>
            </a:pPr>
            <a:r>
              <a:rPr b="1" i="1" lang="en" sz="2200">
                <a:latin typeface="Exo"/>
                <a:ea typeface="Exo"/>
                <a:cs typeface="Exo"/>
                <a:sym typeface="Exo"/>
              </a:rPr>
              <a:t>PHOTOS</a:t>
            </a:r>
            <a:endParaRPr b="1" i="1" sz="2200">
              <a:latin typeface="Exo"/>
              <a:ea typeface="Exo"/>
              <a:cs typeface="Exo"/>
              <a:sym typeface="Exo"/>
            </a:endParaRPr>
          </a:p>
          <a:p>
            <a:pPr indent="-317500" lvl="0" marL="457200" rtl="0" algn="l">
              <a:spcBef>
                <a:spcPts val="1000"/>
              </a:spcBef>
              <a:spcAft>
                <a:spcPts val="0"/>
              </a:spcAft>
              <a:buSzPts val="1400"/>
              <a:buChar char="●"/>
            </a:pPr>
            <a:r>
              <a:rPr lang="en">
                <a:solidFill>
                  <a:schemeClr val="hlink"/>
                </a:solidFill>
                <a:uFill>
                  <a:noFill/>
                </a:uFill>
                <a:hlinkClick r:id="rId3"/>
              </a:rPr>
              <a:t>Group of people taking an interview for the news</a:t>
            </a:r>
            <a:endParaRPr/>
          </a:p>
          <a:p>
            <a:pPr indent="-317500" lvl="0" marL="457200" rtl="0" algn="l">
              <a:spcBef>
                <a:spcPts val="0"/>
              </a:spcBef>
              <a:spcAft>
                <a:spcPts val="0"/>
              </a:spcAft>
              <a:buSzPts val="1400"/>
              <a:buChar char="●"/>
            </a:pPr>
            <a:r>
              <a:rPr lang="en">
                <a:solidFill>
                  <a:schemeClr val="hlink"/>
                </a:solidFill>
                <a:uFill>
                  <a:noFill/>
                </a:uFill>
                <a:hlinkClick r:id="rId4"/>
              </a:rPr>
              <a:t>Group of people taking an interview outdoors</a:t>
            </a:r>
            <a:endParaRPr/>
          </a:p>
          <a:p>
            <a:pPr indent="-317500" lvl="0" marL="457200" rtl="0" algn="l">
              <a:spcBef>
                <a:spcPts val="0"/>
              </a:spcBef>
              <a:spcAft>
                <a:spcPts val="0"/>
              </a:spcAft>
              <a:buSzPts val="1400"/>
              <a:buChar char="●"/>
            </a:pPr>
            <a:r>
              <a:rPr lang="en">
                <a:solidFill>
                  <a:schemeClr val="hlink"/>
                </a:solidFill>
                <a:uFill>
                  <a:noFill/>
                </a:uFill>
                <a:hlinkClick r:id="rId5"/>
              </a:rPr>
              <a:t>Youtube news channel cover</a:t>
            </a:r>
            <a:endParaRPr/>
          </a:p>
          <a:p>
            <a:pPr indent="-317500" lvl="0" marL="457200" rtl="0" algn="l">
              <a:spcBef>
                <a:spcPts val="0"/>
              </a:spcBef>
              <a:spcAft>
                <a:spcPts val="0"/>
              </a:spcAft>
              <a:buSzPts val="1400"/>
              <a:buChar char="●"/>
            </a:pPr>
            <a:r>
              <a:rPr lang="en">
                <a:solidFill>
                  <a:schemeClr val="hlink"/>
                </a:solidFill>
                <a:uFill>
                  <a:noFill/>
                </a:uFill>
                <a:hlinkClick r:id="rId6"/>
              </a:rPr>
              <a:t>Man being interviewed in a podcast</a:t>
            </a:r>
            <a:endParaRPr/>
          </a:p>
          <a:p>
            <a:pPr indent="0" lvl="0" marL="0" rtl="0" algn="l">
              <a:spcBef>
                <a:spcPts val="1000"/>
              </a:spcBef>
              <a:spcAft>
                <a:spcPts val="0"/>
              </a:spcAft>
              <a:buNone/>
            </a:pPr>
            <a:r>
              <a:rPr b="1" i="1" lang="en" sz="2200">
                <a:latin typeface="Exo"/>
                <a:ea typeface="Exo"/>
                <a:cs typeface="Exo"/>
                <a:sym typeface="Exo"/>
              </a:rPr>
              <a:t>VECTORS</a:t>
            </a:r>
            <a:endParaRPr b="1" i="1" sz="2200">
              <a:latin typeface="Exo"/>
              <a:ea typeface="Exo"/>
              <a:cs typeface="Exo"/>
              <a:sym typeface="Exo"/>
            </a:endParaRPr>
          </a:p>
          <a:p>
            <a:pPr indent="-317500" lvl="0" marL="457200" rtl="0" algn="l">
              <a:spcBef>
                <a:spcPts val="1000"/>
              </a:spcBef>
              <a:spcAft>
                <a:spcPts val="0"/>
              </a:spcAft>
              <a:buSzPts val="1400"/>
              <a:buChar char="●"/>
            </a:pPr>
            <a:r>
              <a:rPr lang="en">
                <a:solidFill>
                  <a:schemeClr val="hlink"/>
                </a:solidFill>
                <a:uFill>
                  <a:noFill/>
                </a:uFill>
                <a:hlinkClick r:id="rId7"/>
              </a:rPr>
              <a:t>Breaking news information concept</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82" name="Shape 2582"/>
        <p:cNvGrpSpPr/>
        <p:nvPr/>
      </p:nvGrpSpPr>
      <p:grpSpPr>
        <a:xfrm>
          <a:off x="0" y="0"/>
          <a:ext cx="0" cy="0"/>
          <a:chOff x="0" y="0"/>
          <a:chExt cx="0" cy="0"/>
        </a:xfrm>
      </p:grpSpPr>
      <p:sp>
        <p:nvSpPr>
          <p:cNvPr id="2583" name="Google Shape;2583;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584" name="Google Shape;2584;p66"/>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uFill>
                  <a:noFill/>
                </a:uFill>
                <a:hlinkClick action="ppaction://hlinksldjump" r:id="rId5"/>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6"/>
              </a:rPr>
              <a:t>https://slidesgo.com/faqs</a:t>
            </a:r>
            <a:r>
              <a:rPr lang="en" sz="1100">
                <a:solidFill>
                  <a:schemeClr val="lt1"/>
                </a:solidFill>
              </a:rPr>
              <a:t> and </a:t>
            </a:r>
            <a:r>
              <a:rPr b="1" lang="en" sz="1100" u="sng">
                <a:solidFill>
                  <a:schemeClr val="hlink"/>
                </a:solidFill>
                <a:hlinkClick r:id="rId7"/>
              </a:rPr>
              <a:t>https://slidesgo.com/slidesgo-school</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88" name="Shape 2588"/>
        <p:cNvGrpSpPr/>
        <p:nvPr/>
      </p:nvGrpSpPr>
      <p:grpSpPr>
        <a:xfrm>
          <a:off x="0" y="0"/>
          <a:ext cx="0" cy="0"/>
          <a:chOff x="0" y="0"/>
          <a:chExt cx="0" cy="0"/>
        </a:xfrm>
      </p:grpSpPr>
      <p:sp>
        <p:nvSpPr>
          <p:cNvPr id="2589" name="Google Shape;2589;p67"/>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590" name="Google Shape;2590;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94" name="Shape 2594"/>
        <p:cNvGrpSpPr/>
        <p:nvPr/>
      </p:nvGrpSpPr>
      <p:grpSpPr>
        <a:xfrm>
          <a:off x="0" y="0"/>
          <a:ext cx="0" cy="0"/>
          <a:chOff x="0" y="0"/>
          <a:chExt cx="0" cy="0"/>
        </a:xfrm>
      </p:grpSpPr>
      <p:sp>
        <p:nvSpPr>
          <p:cNvPr id="2595" name="Google Shape;2595;p68"/>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Exo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https://fonts.google.com/specimen/Exo</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Lato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https://fonts.google.com/specimen/Lato</a:t>
            </a:r>
            <a:r>
              <a:rPr lang="en" sz="1100">
                <a:solidFill>
                  <a:schemeClr val="lt1"/>
                </a:solidFill>
              </a:rPr>
              <a:t>)</a:t>
            </a:r>
            <a:endParaRPr sz="1100">
              <a:solidFill>
                <a:srgbClr val="FFFFFF"/>
              </a:solidFill>
            </a:endParaRPr>
          </a:p>
        </p:txBody>
      </p:sp>
      <p:sp>
        <p:nvSpPr>
          <p:cNvPr id="2596" name="Google Shape;2596;p6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2597" name="Google Shape;2597;p68"/>
          <p:cNvSpPr/>
          <p:nvPr/>
        </p:nvSpPr>
        <p:spPr>
          <a:xfrm>
            <a:off x="2052650" y="2947800"/>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8"/>
          <p:cNvSpPr/>
          <p:nvPr/>
        </p:nvSpPr>
        <p:spPr>
          <a:xfrm>
            <a:off x="3114470"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8"/>
          <p:cNvSpPr/>
          <p:nvPr/>
        </p:nvSpPr>
        <p:spPr>
          <a:xfrm>
            <a:off x="4176289" y="2947800"/>
            <a:ext cx="791400" cy="754200"/>
          </a:xfrm>
          <a:prstGeom prst="roundRect">
            <a:avLst>
              <a:gd fmla="val 16667" name="adj"/>
            </a:avLst>
          </a:prstGeom>
          <a:solidFill>
            <a:srgbClr val="AA040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8"/>
          <p:cNvSpPr txBox="1"/>
          <p:nvPr/>
        </p:nvSpPr>
        <p:spPr>
          <a:xfrm>
            <a:off x="20526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2601" name="Google Shape;2601;p68"/>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#ffffff</a:t>
            </a:r>
            <a:endParaRPr sz="1000">
              <a:solidFill>
                <a:srgbClr val="000000"/>
              </a:solidFill>
            </a:endParaRPr>
          </a:p>
        </p:txBody>
      </p:sp>
      <p:sp>
        <p:nvSpPr>
          <p:cNvPr id="2602" name="Google Shape;2602;p68"/>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#aa0401</a:t>
            </a:r>
            <a:endParaRPr sz="1000">
              <a:solidFill>
                <a:srgbClr val="FFFFFF"/>
              </a:solidFill>
            </a:endParaRPr>
          </a:p>
        </p:txBody>
      </p:sp>
      <p:sp>
        <p:nvSpPr>
          <p:cNvPr id="2603" name="Google Shape;2603;p68"/>
          <p:cNvSpPr/>
          <p:nvPr/>
        </p:nvSpPr>
        <p:spPr>
          <a:xfrm>
            <a:off x="5238125" y="2947800"/>
            <a:ext cx="791400" cy="754200"/>
          </a:xfrm>
          <a:prstGeom prst="roundRect">
            <a:avLst>
              <a:gd fmla="val 16667" name="adj"/>
            </a:avLst>
          </a:prstGeom>
          <a:solidFill>
            <a:srgbClr val="DA1D4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8"/>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#da1d40</a:t>
            </a:r>
            <a:endParaRPr sz="1000">
              <a:solidFill>
                <a:srgbClr val="FFFFFF"/>
              </a:solidFill>
            </a:endParaRPr>
          </a:p>
        </p:txBody>
      </p:sp>
      <p:sp>
        <p:nvSpPr>
          <p:cNvPr id="2605" name="Google Shape;2605;p68"/>
          <p:cNvSpPr/>
          <p:nvPr/>
        </p:nvSpPr>
        <p:spPr>
          <a:xfrm>
            <a:off x="2052650" y="3878900"/>
            <a:ext cx="791400" cy="754200"/>
          </a:xfrm>
          <a:prstGeom prst="roundRect">
            <a:avLst>
              <a:gd fmla="val 16667" name="adj"/>
            </a:avLst>
          </a:prstGeom>
          <a:solidFill>
            <a:srgbClr val="E7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8"/>
          <p:cNvSpPr/>
          <p:nvPr/>
        </p:nvSpPr>
        <p:spPr>
          <a:xfrm>
            <a:off x="3114470" y="3878900"/>
            <a:ext cx="791400" cy="754200"/>
          </a:xfrm>
          <a:prstGeom prst="roundRect">
            <a:avLst>
              <a:gd fmla="val 16667" name="adj"/>
            </a:avLst>
          </a:prstGeom>
          <a:solidFill>
            <a:srgbClr val="00065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8"/>
          <p:cNvSpPr/>
          <p:nvPr/>
        </p:nvSpPr>
        <p:spPr>
          <a:xfrm>
            <a:off x="4176289" y="3878900"/>
            <a:ext cx="791400" cy="754200"/>
          </a:xfrm>
          <a:prstGeom prst="roundRect">
            <a:avLst>
              <a:gd fmla="val 16667" name="adj"/>
            </a:avLst>
          </a:prstGeom>
          <a:solidFill>
            <a:srgbClr val="000FD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8"/>
          <p:cNvSpPr txBox="1"/>
          <p:nvPr/>
        </p:nvSpPr>
        <p:spPr>
          <a:xfrm>
            <a:off x="20526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#e7e7e7</a:t>
            </a:r>
            <a:endParaRPr sz="1000">
              <a:solidFill>
                <a:srgbClr val="000000"/>
              </a:solidFill>
            </a:endParaRPr>
          </a:p>
        </p:txBody>
      </p:sp>
      <p:sp>
        <p:nvSpPr>
          <p:cNvPr id="2609" name="Google Shape;2609;p68"/>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#000655</a:t>
            </a:r>
            <a:endParaRPr sz="1000">
              <a:solidFill>
                <a:srgbClr val="FFFFFF"/>
              </a:solidFill>
            </a:endParaRPr>
          </a:p>
        </p:txBody>
      </p:sp>
      <p:sp>
        <p:nvSpPr>
          <p:cNvPr id="2610" name="Google Shape;2610;p68"/>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#000fdd</a:t>
            </a:r>
            <a:endParaRPr sz="1000">
              <a:solidFill>
                <a:srgbClr val="FFFFFF"/>
              </a:solidFill>
            </a:endParaRPr>
          </a:p>
        </p:txBody>
      </p:sp>
      <p:sp>
        <p:nvSpPr>
          <p:cNvPr id="2611" name="Google Shape;2611;p68"/>
          <p:cNvSpPr/>
          <p:nvPr/>
        </p:nvSpPr>
        <p:spPr>
          <a:xfrm>
            <a:off x="5238125" y="3878900"/>
            <a:ext cx="791400" cy="754200"/>
          </a:xfrm>
          <a:prstGeom prst="roundRect">
            <a:avLst>
              <a:gd fmla="val 16667" name="adj"/>
            </a:avLst>
          </a:prstGeom>
          <a:solidFill>
            <a:srgbClr val="5C67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8"/>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#5c67ff</a:t>
            </a:r>
            <a:endParaRPr sz="1000">
              <a:solidFill>
                <a:srgbClr val="FFFFFF"/>
              </a:solidFill>
            </a:endParaRPr>
          </a:p>
        </p:txBody>
      </p:sp>
      <p:sp>
        <p:nvSpPr>
          <p:cNvPr id="2613" name="Google Shape;2613;p68"/>
          <p:cNvSpPr/>
          <p:nvPr/>
        </p:nvSpPr>
        <p:spPr>
          <a:xfrm>
            <a:off x="6299950" y="2947800"/>
            <a:ext cx="791400" cy="754200"/>
          </a:xfrm>
          <a:prstGeom prst="roundRect">
            <a:avLst>
              <a:gd fmla="val 16667" name="adj"/>
            </a:avLst>
          </a:prstGeom>
          <a:solidFill>
            <a:srgbClr val="FF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8"/>
          <p:cNvSpPr txBox="1"/>
          <p:nvPr/>
        </p:nvSpPr>
        <p:spPr>
          <a:xfrm>
            <a:off x="62999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#ff0000</a:t>
            </a:r>
            <a:endParaRPr sz="1000">
              <a:solidFill>
                <a:srgbClr val="FFFFFF"/>
              </a:solidFill>
            </a:endParaRPr>
          </a:p>
        </p:txBody>
      </p:sp>
      <p:sp>
        <p:nvSpPr>
          <p:cNvPr id="2615" name="Google Shape;2615;p68"/>
          <p:cNvSpPr/>
          <p:nvPr/>
        </p:nvSpPr>
        <p:spPr>
          <a:xfrm>
            <a:off x="6299950" y="3878900"/>
            <a:ext cx="791400" cy="754200"/>
          </a:xfrm>
          <a:prstGeom prst="roundRect">
            <a:avLst>
              <a:gd fmla="val 16667" name="adj"/>
            </a:avLst>
          </a:prstGeom>
          <a:solidFill>
            <a:srgbClr val="FFFF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8"/>
          <p:cNvSpPr txBox="1"/>
          <p:nvPr/>
        </p:nvSpPr>
        <p:spPr>
          <a:xfrm>
            <a:off x="62999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#ffff00</a:t>
            </a:r>
            <a:endParaRPr sz="1000">
              <a:solidFill>
                <a:srgbClr val="000000"/>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20" name="Shape 2620"/>
        <p:cNvGrpSpPr/>
        <p:nvPr/>
      </p:nvGrpSpPr>
      <p:grpSpPr>
        <a:xfrm>
          <a:off x="0" y="0"/>
          <a:ext cx="0" cy="0"/>
          <a:chOff x="0" y="0"/>
          <a:chExt cx="0" cy="0"/>
        </a:xfrm>
      </p:grpSpPr>
      <p:sp>
        <p:nvSpPr>
          <p:cNvPr id="2621" name="Google Shape;2621;p69"/>
          <p:cNvSpPr txBox="1"/>
          <p:nvPr/>
        </p:nvSpPr>
        <p:spPr>
          <a:xfrm>
            <a:off x="881850" y="1188000"/>
            <a:ext cx="73860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622" name="Google Shape;2622;p6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623" name="Google Shape;2623;p6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624" name="Google Shape;2624;p6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625" name="Google Shape;2625;p6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626" name="Google Shape;2626;p6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627" name="Google Shape;2627;p6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628" name="Google Shape;2628;p6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629" name="Google Shape;2629;p6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630" name="Google Shape;2630;p6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631" name="Google Shape;2631;p6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632" name="Google Shape;2632;p6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36" name="Shape 2636"/>
        <p:cNvGrpSpPr/>
        <p:nvPr/>
      </p:nvGrpSpPr>
      <p:grpSpPr>
        <a:xfrm>
          <a:off x="0" y="0"/>
          <a:ext cx="0" cy="0"/>
          <a:chOff x="0" y="0"/>
          <a:chExt cx="0" cy="0"/>
        </a:xfrm>
      </p:grpSpPr>
      <p:sp>
        <p:nvSpPr>
          <p:cNvPr id="2637" name="Google Shape;2637;p70"/>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2638" name="Google Shape;2638;p70"/>
          <p:cNvGrpSpPr/>
          <p:nvPr/>
        </p:nvGrpSpPr>
        <p:grpSpPr>
          <a:xfrm>
            <a:off x="5117640" y="3085736"/>
            <a:ext cx="474294" cy="551291"/>
            <a:chOff x="4727025" y="1332775"/>
            <a:chExt cx="59900" cy="69625"/>
          </a:xfrm>
        </p:grpSpPr>
        <p:sp>
          <p:nvSpPr>
            <p:cNvPr id="2639" name="Google Shape;2639;p7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1" name="Google Shape;2641;p70"/>
          <p:cNvGrpSpPr/>
          <p:nvPr/>
        </p:nvGrpSpPr>
        <p:grpSpPr>
          <a:xfrm>
            <a:off x="5731296" y="2314340"/>
            <a:ext cx="555653" cy="557031"/>
            <a:chOff x="4820425" y="1329900"/>
            <a:chExt cx="70175" cy="70350"/>
          </a:xfrm>
        </p:grpSpPr>
        <p:sp>
          <p:nvSpPr>
            <p:cNvPr id="2642" name="Google Shape;2642;p7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6" name="Google Shape;2646;p70"/>
          <p:cNvGrpSpPr/>
          <p:nvPr/>
        </p:nvGrpSpPr>
        <p:grpSpPr>
          <a:xfrm>
            <a:off x="6357664" y="2318845"/>
            <a:ext cx="582574" cy="533871"/>
            <a:chOff x="4903200" y="1331525"/>
            <a:chExt cx="73575" cy="67425"/>
          </a:xfrm>
        </p:grpSpPr>
        <p:sp>
          <p:nvSpPr>
            <p:cNvPr id="2647" name="Google Shape;2647;p7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9" name="Google Shape;2649;p70"/>
          <p:cNvGrpSpPr/>
          <p:nvPr/>
        </p:nvGrpSpPr>
        <p:grpSpPr>
          <a:xfrm>
            <a:off x="5717142" y="3078709"/>
            <a:ext cx="583960" cy="565345"/>
            <a:chOff x="4815575" y="1416800"/>
            <a:chExt cx="73750" cy="71400"/>
          </a:xfrm>
        </p:grpSpPr>
        <p:sp>
          <p:nvSpPr>
            <p:cNvPr id="2650" name="Google Shape;2650;p7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3" name="Google Shape;2653;p70"/>
          <p:cNvGrpSpPr/>
          <p:nvPr/>
        </p:nvGrpSpPr>
        <p:grpSpPr>
          <a:xfrm>
            <a:off x="6351924" y="3108896"/>
            <a:ext cx="589898" cy="504970"/>
            <a:chOff x="4902475" y="1418875"/>
            <a:chExt cx="74500" cy="63775"/>
          </a:xfrm>
        </p:grpSpPr>
        <p:sp>
          <p:nvSpPr>
            <p:cNvPr id="2654" name="Google Shape;2654;p7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6" name="Google Shape;2656;p70"/>
          <p:cNvGrpSpPr/>
          <p:nvPr/>
        </p:nvGrpSpPr>
        <p:grpSpPr>
          <a:xfrm>
            <a:off x="5727139" y="3826000"/>
            <a:ext cx="563967" cy="567127"/>
            <a:chOff x="4818100" y="1507675"/>
            <a:chExt cx="71225" cy="71625"/>
          </a:xfrm>
        </p:grpSpPr>
        <p:sp>
          <p:nvSpPr>
            <p:cNvPr id="2657" name="Google Shape;2657;p7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1" name="Google Shape;2661;p70"/>
          <p:cNvGrpSpPr/>
          <p:nvPr/>
        </p:nvGrpSpPr>
        <p:grpSpPr>
          <a:xfrm>
            <a:off x="5040636" y="3829461"/>
            <a:ext cx="628301" cy="588505"/>
            <a:chOff x="4721450" y="1509475"/>
            <a:chExt cx="79350" cy="74325"/>
          </a:xfrm>
        </p:grpSpPr>
        <p:sp>
          <p:nvSpPr>
            <p:cNvPr id="2662" name="Google Shape;2662;p7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6" name="Google Shape;2666;p70"/>
          <p:cNvGrpSpPr/>
          <p:nvPr/>
        </p:nvGrpSpPr>
        <p:grpSpPr>
          <a:xfrm>
            <a:off x="6386170" y="3814027"/>
            <a:ext cx="557038" cy="562772"/>
            <a:chOff x="4906800" y="1507500"/>
            <a:chExt cx="70350" cy="71075"/>
          </a:xfrm>
        </p:grpSpPr>
        <p:sp>
          <p:nvSpPr>
            <p:cNvPr id="2667" name="Google Shape;2667;p7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2" name="Google Shape;2672;p70"/>
          <p:cNvGrpSpPr/>
          <p:nvPr/>
        </p:nvGrpSpPr>
        <p:grpSpPr>
          <a:xfrm>
            <a:off x="4423778" y="2340963"/>
            <a:ext cx="517934" cy="517934"/>
            <a:chOff x="3736598" y="2170606"/>
            <a:chExt cx="404889" cy="404889"/>
          </a:xfrm>
        </p:grpSpPr>
        <p:sp>
          <p:nvSpPr>
            <p:cNvPr id="2673" name="Google Shape;2673;p7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7" name="Google Shape;2677;p70"/>
          <p:cNvGrpSpPr/>
          <p:nvPr/>
        </p:nvGrpSpPr>
        <p:grpSpPr>
          <a:xfrm>
            <a:off x="3690839" y="2341061"/>
            <a:ext cx="586986" cy="517740"/>
            <a:chOff x="3161917" y="2170682"/>
            <a:chExt cx="458870" cy="404737"/>
          </a:xfrm>
        </p:grpSpPr>
        <p:sp>
          <p:nvSpPr>
            <p:cNvPr id="2678" name="Google Shape;2678;p7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1" name="Google Shape;2681;p70"/>
          <p:cNvGrpSpPr/>
          <p:nvPr/>
        </p:nvGrpSpPr>
        <p:grpSpPr>
          <a:xfrm>
            <a:off x="3713860" y="3102400"/>
            <a:ext cx="540943" cy="517963"/>
            <a:chOff x="3179914" y="2889488"/>
            <a:chExt cx="422876" cy="404911"/>
          </a:xfrm>
        </p:grpSpPr>
        <p:sp>
          <p:nvSpPr>
            <p:cNvPr id="2682" name="Google Shape;2682;p7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8" name="Google Shape;2688;p70"/>
          <p:cNvGrpSpPr/>
          <p:nvPr/>
        </p:nvGrpSpPr>
        <p:grpSpPr>
          <a:xfrm>
            <a:off x="4414654" y="3102358"/>
            <a:ext cx="536180" cy="518047"/>
            <a:chOff x="3729467" y="2889422"/>
            <a:chExt cx="419153" cy="404977"/>
          </a:xfrm>
        </p:grpSpPr>
        <p:sp>
          <p:nvSpPr>
            <p:cNvPr id="2689" name="Google Shape;2689;p7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6" name="Google Shape;2696;p70"/>
          <p:cNvGrpSpPr/>
          <p:nvPr/>
        </p:nvGrpSpPr>
        <p:grpSpPr>
          <a:xfrm>
            <a:off x="1951688" y="3445787"/>
            <a:ext cx="965351" cy="134611"/>
            <a:chOff x="4411970" y="2962952"/>
            <a:chExt cx="706544" cy="104212"/>
          </a:xfrm>
        </p:grpSpPr>
        <p:sp>
          <p:nvSpPr>
            <p:cNvPr id="2697" name="Google Shape;2697;p7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1" name="Google Shape;2701;p70"/>
          <p:cNvGrpSpPr/>
          <p:nvPr/>
        </p:nvGrpSpPr>
        <p:grpSpPr>
          <a:xfrm>
            <a:off x="1951688" y="3041077"/>
            <a:ext cx="960158" cy="289172"/>
            <a:chOff x="4411970" y="2726085"/>
            <a:chExt cx="643107" cy="193659"/>
          </a:xfrm>
        </p:grpSpPr>
        <p:sp>
          <p:nvSpPr>
            <p:cNvPr id="2702" name="Google Shape;2702;p7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5" name="Google Shape;2705;p70"/>
          <p:cNvGrpSpPr/>
          <p:nvPr/>
        </p:nvGrpSpPr>
        <p:grpSpPr>
          <a:xfrm>
            <a:off x="960185" y="3295400"/>
            <a:ext cx="811503" cy="252584"/>
            <a:chOff x="4411970" y="4340222"/>
            <a:chExt cx="779467" cy="242683"/>
          </a:xfrm>
        </p:grpSpPr>
        <p:sp>
          <p:nvSpPr>
            <p:cNvPr id="2706" name="Google Shape;2706;p7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9" name="Google Shape;2709;p70"/>
          <p:cNvGrpSpPr/>
          <p:nvPr/>
        </p:nvGrpSpPr>
        <p:grpSpPr>
          <a:xfrm>
            <a:off x="1951688" y="2709308"/>
            <a:ext cx="965160" cy="216230"/>
            <a:chOff x="4411970" y="2468674"/>
            <a:chExt cx="747317" cy="167425"/>
          </a:xfrm>
        </p:grpSpPr>
        <p:sp>
          <p:nvSpPr>
            <p:cNvPr id="2710" name="Google Shape;2710;p7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2" name="Google Shape;2712;p70"/>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3" name="Google Shape;2713;p70"/>
          <p:cNvGrpSpPr/>
          <p:nvPr/>
        </p:nvGrpSpPr>
        <p:grpSpPr>
          <a:xfrm>
            <a:off x="959254" y="2334687"/>
            <a:ext cx="1959041" cy="208784"/>
            <a:chOff x="6336019" y="3733725"/>
            <a:chExt cx="2566206" cy="351310"/>
          </a:xfrm>
        </p:grpSpPr>
        <p:sp>
          <p:nvSpPr>
            <p:cNvPr id="2714" name="Google Shape;2714;p7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8" name="Google Shape;2718;p70"/>
          <p:cNvGrpSpPr/>
          <p:nvPr/>
        </p:nvGrpSpPr>
        <p:grpSpPr>
          <a:xfrm>
            <a:off x="1951688" y="3950602"/>
            <a:ext cx="946551" cy="153200"/>
            <a:chOff x="4404545" y="3301592"/>
            <a:chExt cx="782403" cy="129272"/>
          </a:xfrm>
        </p:grpSpPr>
        <p:sp>
          <p:nvSpPr>
            <p:cNvPr id="2719" name="Google Shape;2719;p7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1" name="Google Shape;2721;p70"/>
          <p:cNvGrpSpPr/>
          <p:nvPr/>
        </p:nvGrpSpPr>
        <p:grpSpPr>
          <a:xfrm>
            <a:off x="1951688" y="3695937"/>
            <a:ext cx="962257" cy="139127"/>
            <a:chOff x="4411970" y="3131459"/>
            <a:chExt cx="710520" cy="117397"/>
          </a:xfrm>
        </p:grpSpPr>
        <p:sp>
          <p:nvSpPr>
            <p:cNvPr id="2722" name="Google Shape;2722;p7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724" name="Google Shape;2724;p70"/>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5" name="Google Shape;2725;p70"/>
          <p:cNvGrpSpPr/>
          <p:nvPr/>
        </p:nvGrpSpPr>
        <p:grpSpPr>
          <a:xfrm>
            <a:off x="951833" y="3621603"/>
            <a:ext cx="823838" cy="458988"/>
            <a:chOff x="4411970" y="1801825"/>
            <a:chExt cx="734586" cy="409262"/>
          </a:xfrm>
        </p:grpSpPr>
        <p:sp>
          <p:nvSpPr>
            <p:cNvPr id="2726" name="Google Shape;2726;p7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8" name="Google Shape;2728;p70"/>
          <p:cNvGrpSpPr/>
          <p:nvPr/>
        </p:nvGrpSpPr>
        <p:grpSpPr>
          <a:xfrm>
            <a:off x="3056804" y="2339173"/>
            <a:ext cx="521514" cy="521514"/>
            <a:chOff x="5681300" y="2527788"/>
            <a:chExt cx="805800" cy="805800"/>
          </a:xfrm>
        </p:grpSpPr>
        <p:sp>
          <p:nvSpPr>
            <p:cNvPr id="2729" name="Google Shape;2729;p7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1" name="Google Shape;2731;p70"/>
          <p:cNvGrpSpPr/>
          <p:nvPr/>
        </p:nvGrpSpPr>
        <p:grpSpPr>
          <a:xfrm>
            <a:off x="3051044" y="3094865"/>
            <a:ext cx="533033" cy="533033"/>
            <a:chOff x="4049800" y="640400"/>
            <a:chExt cx="858900" cy="858900"/>
          </a:xfrm>
        </p:grpSpPr>
        <p:sp>
          <p:nvSpPr>
            <p:cNvPr id="2732" name="Google Shape;2732;p7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4" name="Google Shape;2734;p70"/>
          <p:cNvGrpSpPr/>
          <p:nvPr/>
        </p:nvGrpSpPr>
        <p:grpSpPr>
          <a:xfrm>
            <a:off x="2976527" y="3772543"/>
            <a:ext cx="682068" cy="682068"/>
            <a:chOff x="5080188" y="927900"/>
            <a:chExt cx="961200" cy="961200"/>
          </a:xfrm>
        </p:grpSpPr>
        <p:sp>
          <p:nvSpPr>
            <p:cNvPr id="2735" name="Google Shape;2735;p7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3" name="Google Shape;2743;p70"/>
          <p:cNvGrpSpPr/>
          <p:nvPr/>
        </p:nvGrpSpPr>
        <p:grpSpPr>
          <a:xfrm>
            <a:off x="4440026" y="3869234"/>
            <a:ext cx="505650" cy="504006"/>
            <a:chOff x="6039282" y="1042577"/>
            <a:chExt cx="734315" cy="731929"/>
          </a:xfrm>
        </p:grpSpPr>
        <p:sp>
          <p:nvSpPr>
            <p:cNvPr id="2744" name="Google Shape;2744;p7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5" name="Google Shape;2765;p70"/>
          <p:cNvGrpSpPr/>
          <p:nvPr/>
        </p:nvGrpSpPr>
        <p:grpSpPr>
          <a:xfrm>
            <a:off x="5052628" y="2298862"/>
            <a:ext cx="567744" cy="602136"/>
            <a:chOff x="1825800" y="1651625"/>
            <a:chExt cx="539989" cy="571775"/>
          </a:xfrm>
        </p:grpSpPr>
        <p:sp>
          <p:nvSpPr>
            <p:cNvPr id="2766" name="Google Shape;2766;p7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0" name="Google Shape;2770;p70"/>
          <p:cNvGrpSpPr/>
          <p:nvPr/>
        </p:nvGrpSpPr>
        <p:grpSpPr>
          <a:xfrm>
            <a:off x="3727557" y="3855579"/>
            <a:ext cx="508123" cy="507955"/>
            <a:chOff x="1897577" y="2802432"/>
            <a:chExt cx="492176" cy="492014"/>
          </a:xfrm>
        </p:grpSpPr>
        <p:sp>
          <p:nvSpPr>
            <p:cNvPr id="2771" name="Google Shape;2771;p7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3" name="Google Shape;2783;p70"/>
          <p:cNvGrpSpPr/>
          <p:nvPr/>
        </p:nvGrpSpPr>
        <p:grpSpPr>
          <a:xfrm>
            <a:off x="959087" y="4169123"/>
            <a:ext cx="809227" cy="200842"/>
            <a:chOff x="2013045" y="4813233"/>
            <a:chExt cx="921986" cy="228854"/>
          </a:xfrm>
        </p:grpSpPr>
        <p:sp>
          <p:nvSpPr>
            <p:cNvPr id="2784" name="Google Shape;2784;p7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6" name="Google Shape;2786;p70"/>
          <p:cNvGrpSpPr/>
          <p:nvPr/>
        </p:nvGrpSpPr>
        <p:grpSpPr>
          <a:xfrm>
            <a:off x="967547" y="2656004"/>
            <a:ext cx="792421" cy="269941"/>
            <a:chOff x="1046767" y="4756633"/>
            <a:chExt cx="859646" cy="292841"/>
          </a:xfrm>
        </p:grpSpPr>
        <p:sp>
          <p:nvSpPr>
            <p:cNvPr id="2787" name="Google Shape;2787;p7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0" name="Google Shape;2790;p70"/>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0"/>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0"/>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0"/>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4" name="Google Shape;2794;p70"/>
          <p:cNvGrpSpPr/>
          <p:nvPr/>
        </p:nvGrpSpPr>
        <p:grpSpPr>
          <a:xfrm>
            <a:off x="7103403" y="2550562"/>
            <a:ext cx="166473" cy="141497"/>
            <a:chOff x="4660325" y="1866850"/>
            <a:chExt cx="68350" cy="58100"/>
          </a:xfrm>
        </p:grpSpPr>
        <p:sp>
          <p:nvSpPr>
            <p:cNvPr id="2795" name="Google Shape;2795;p7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7" name="Google Shape;2797;p70"/>
          <p:cNvGrpSpPr/>
          <p:nvPr/>
        </p:nvGrpSpPr>
        <p:grpSpPr>
          <a:xfrm>
            <a:off x="7412747" y="2576286"/>
            <a:ext cx="162515" cy="90049"/>
            <a:chOff x="4791775" y="1877500"/>
            <a:chExt cx="66725" cy="36975"/>
          </a:xfrm>
        </p:grpSpPr>
        <p:sp>
          <p:nvSpPr>
            <p:cNvPr id="2798" name="Google Shape;2798;p7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0" name="Google Shape;2800;p70"/>
          <p:cNvGrpSpPr/>
          <p:nvPr/>
        </p:nvGrpSpPr>
        <p:grpSpPr>
          <a:xfrm>
            <a:off x="7734460" y="2576286"/>
            <a:ext cx="144979" cy="90049"/>
            <a:chOff x="4923925" y="1877500"/>
            <a:chExt cx="59525" cy="36975"/>
          </a:xfrm>
        </p:grpSpPr>
        <p:sp>
          <p:nvSpPr>
            <p:cNvPr id="2801" name="Google Shape;2801;p7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3" name="Google Shape;2803;p70"/>
          <p:cNvGrpSpPr/>
          <p:nvPr/>
        </p:nvGrpSpPr>
        <p:grpSpPr>
          <a:xfrm>
            <a:off x="8028952" y="2558477"/>
            <a:ext cx="141447" cy="125667"/>
            <a:chOff x="5058450" y="1870100"/>
            <a:chExt cx="58075" cy="51600"/>
          </a:xfrm>
        </p:grpSpPr>
        <p:sp>
          <p:nvSpPr>
            <p:cNvPr id="2804" name="Google Shape;2804;p7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6" name="Google Shape;2806;p70"/>
          <p:cNvGrpSpPr/>
          <p:nvPr/>
        </p:nvGrpSpPr>
        <p:grpSpPr>
          <a:xfrm>
            <a:off x="7443466" y="2980885"/>
            <a:ext cx="101077" cy="107645"/>
            <a:chOff x="4811425" y="2065025"/>
            <a:chExt cx="41500" cy="44200"/>
          </a:xfrm>
        </p:grpSpPr>
        <p:sp>
          <p:nvSpPr>
            <p:cNvPr id="2807" name="Google Shape;2807;p7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9" name="Google Shape;2809;p70"/>
          <p:cNvGrpSpPr/>
          <p:nvPr/>
        </p:nvGrpSpPr>
        <p:grpSpPr>
          <a:xfrm>
            <a:off x="7735904" y="2981098"/>
            <a:ext cx="120867" cy="107218"/>
            <a:chOff x="4929875" y="2065025"/>
            <a:chExt cx="49625" cy="44025"/>
          </a:xfrm>
        </p:grpSpPr>
        <p:sp>
          <p:nvSpPr>
            <p:cNvPr id="2810" name="Google Shape;2810;p7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2" name="Google Shape;2812;p70"/>
          <p:cNvGrpSpPr/>
          <p:nvPr/>
        </p:nvGrpSpPr>
        <p:grpSpPr>
          <a:xfrm>
            <a:off x="8064572" y="2984112"/>
            <a:ext cx="70206" cy="101191"/>
            <a:chOff x="5083925" y="2066350"/>
            <a:chExt cx="28825" cy="41550"/>
          </a:xfrm>
        </p:grpSpPr>
        <p:sp>
          <p:nvSpPr>
            <p:cNvPr id="2813" name="Google Shape;2813;p7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5" name="Google Shape;2815;p70"/>
          <p:cNvGrpSpPr/>
          <p:nvPr/>
        </p:nvGrpSpPr>
        <p:grpSpPr>
          <a:xfrm>
            <a:off x="7096126" y="2999759"/>
            <a:ext cx="181026" cy="69896"/>
            <a:chOff x="4659775" y="2072775"/>
            <a:chExt cx="74325" cy="28700"/>
          </a:xfrm>
        </p:grpSpPr>
        <p:sp>
          <p:nvSpPr>
            <p:cNvPr id="2816" name="Google Shape;2816;p7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9" name="Google Shape;2819;p70"/>
          <p:cNvGrpSpPr/>
          <p:nvPr/>
        </p:nvGrpSpPr>
        <p:grpSpPr>
          <a:xfrm>
            <a:off x="8015982" y="2790324"/>
            <a:ext cx="167387" cy="89197"/>
            <a:chOff x="4662475" y="1976500"/>
            <a:chExt cx="68725" cy="36625"/>
          </a:xfrm>
        </p:grpSpPr>
        <p:sp>
          <p:nvSpPr>
            <p:cNvPr id="2820" name="Google Shape;2820;p7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3" name="Google Shape;2823;p70"/>
          <p:cNvGrpSpPr/>
          <p:nvPr/>
        </p:nvGrpSpPr>
        <p:grpSpPr>
          <a:xfrm>
            <a:off x="7712887" y="2793764"/>
            <a:ext cx="166899" cy="82317"/>
            <a:chOff x="4920150" y="1977875"/>
            <a:chExt cx="68525" cy="33800"/>
          </a:xfrm>
        </p:grpSpPr>
        <p:sp>
          <p:nvSpPr>
            <p:cNvPr id="2824" name="Google Shape;2824;p7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7" name="Google Shape;2827;p70"/>
          <p:cNvGrpSpPr/>
          <p:nvPr/>
        </p:nvGrpSpPr>
        <p:grpSpPr>
          <a:xfrm>
            <a:off x="7124044" y="3197682"/>
            <a:ext cx="125190" cy="127859"/>
            <a:chOff x="4676550" y="2160575"/>
            <a:chExt cx="51400" cy="52500"/>
          </a:xfrm>
        </p:grpSpPr>
        <p:sp>
          <p:nvSpPr>
            <p:cNvPr id="2828" name="Google Shape;2828;p7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1" name="Google Shape;2831;p70"/>
          <p:cNvGrpSpPr/>
          <p:nvPr/>
        </p:nvGrpSpPr>
        <p:grpSpPr>
          <a:xfrm>
            <a:off x="7421302" y="3204714"/>
            <a:ext cx="145405" cy="113794"/>
            <a:chOff x="4768325" y="2163475"/>
            <a:chExt cx="59700" cy="46725"/>
          </a:xfrm>
        </p:grpSpPr>
        <p:sp>
          <p:nvSpPr>
            <p:cNvPr id="2832" name="Google Shape;2832;p7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4" name="Google Shape;2834;p70"/>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0"/>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0"/>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0"/>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0"/>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0"/>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0" name="Google Shape;2840;p70"/>
          <p:cNvGrpSpPr/>
          <p:nvPr/>
        </p:nvGrpSpPr>
        <p:grpSpPr>
          <a:xfrm>
            <a:off x="7437621" y="3459808"/>
            <a:ext cx="112768" cy="106853"/>
            <a:chOff x="4768575" y="2253950"/>
            <a:chExt cx="46300" cy="43875"/>
          </a:xfrm>
        </p:grpSpPr>
        <p:sp>
          <p:nvSpPr>
            <p:cNvPr id="2841" name="Google Shape;2841;p7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3" name="Google Shape;2843;p70"/>
          <p:cNvGrpSpPr/>
          <p:nvPr/>
        </p:nvGrpSpPr>
        <p:grpSpPr>
          <a:xfrm>
            <a:off x="7737243" y="3948834"/>
            <a:ext cx="118187" cy="146246"/>
            <a:chOff x="4960900" y="2433225"/>
            <a:chExt cx="48525" cy="60050"/>
          </a:xfrm>
        </p:grpSpPr>
        <p:sp>
          <p:nvSpPr>
            <p:cNvPr id="2844" name="Google Shape;2844;p7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6" name="Google Shape;2846;p70"/>
          <p:cNvGrpSpPr/>
          <p:nvPr/>
        </p:nvGrpSpPr>
        <p:grpSpPr>
          <a:xfrm>
            <a:off x="7425808" y="4212895"/>
            <a:ext cx="136394" cy="143810"/>
            <a:chOff x="4854075" y="2527625"/>
            <a:chExt cx="56000" cy="59050"/>
          </a:xfrm>
        </p:grpSpPr>
        <p:sp>
          <p:nvSpPr>
            <p:cNvPr id="2847" name="Google Shape;2847;p7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9" name="Google Shape;2849;p70"/>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0"/>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0"/>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2" name="Google Shape;2852;p70"/>
          <p:cNvGrpSpPr/>
          <p:nvPr/>
        </p:nvGrpSpPr>
        <p:grpSpPr>
          <a:xfrm>
            <a:off x="8050020" y="3676639"/>
            <a:ext cx="99312" cy="160797"/>
            <a:chOff x="5059700" y="2334775"/>
            <a:chExt cx="40775" cy="66025"/>
          </a:xfrm>
        </p:grpSpPr>
        <p:sp>
          <p:nvSpPr>
            <p:cNvPr id="2853" name="Google Shape;2853;p7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2" name="Google Shape;2862;p70"/>
          <p:cNvGrpSpPr/>
          <p:nvPr/>
        </p:nvGrpSpPr>
        <p:grpSpPr>
          <a:xfrm>
            <a:off x="8007184" y="3941771"/>
            <a:ext cx="184984" cy="160371"/>
            <a:chOff x="5037700" y="2430325"/>
            <a:chExt cx="75950" cy="65850"/>
          </a:xfrm>
        </p:grpSpPr>
        <p:sp>
          <p:nvSpPr>
            <p:cNvPr id="2863" name="Google Shape;2863;p7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5" name="Google Shape;2865;p70"/>
          <p:cNvGrpSpPr/>
          <p:nvPr/>
        </p:nvGrpSpPr>
        <p:grpSpPr>
          <a:xfrm>
            <a:off x="7426689" y="3708223"/>
            <a:ext cx="173014" cy="97629"/>
            <a:chOff x="4756975" y="2341800"/>
            <a:chExt cx="91975" cy="51925"/>
          </a:xfrm>
        </p:grpSpPr>
        <p:sp>
          <p:nvSpPr>
            <p:cNvPr id="2866" name="Google Shape;2866;p7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6" name="Google Shape;2886;p70"/>
          <p:cNvGrpSpPr/>
          <p:nvPr/>
        </p:nvGrpSpPr>
        <p:grpSpPr>
          <a:xfrm>
            <a:off x="7693626" y="4196920"/>
            <a:ext cx="212497" cy="175761"/>
            <a:chOff x="4943575" y="2516350"/>
            <a:chExt cx="98675" cy="81700"/>
          </a:xfrm>
        </p:grpSpPr>
        <p:sp>
          <p:nvSpPr>
            <p:cNvPr id="2887" name="Google Shape;2887;p7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5" name="Google Shape;2965;p70"/>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0"/>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0"/>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0"/>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3" name="Shape 2973"/>
        <p:cNvGrpSpPr/>
        <p:nvPr/>
      </p:nvGrpSpPr>
      <p:grpSpPr>
        <a:xfrm>
          <a:off x="0" y="0"/>
          <a:ext cx="0" cy="0"/>
          <a:chOff x="0" y="0"/>
          <a:chExt cx="0" cy="0"/>
        </a:xfrm>
      </p:grpSpPr>
      <p:grpSp>
        <p:nvGrpSpPr>
          <p:cNvPr id="2974" name="Google Shape;2974;p71"/>
          <p:cNvGrpSpPr/>
          <p:nvPr/>
        </p:nvGrpSpPr>
        <p:grpSpPr>
          <a:xfrm>
            <a:off x="6681268" y="3584496"/>
            <a:ext cx="560636" cy="516497"/>
            <a:chOff x="6652051" y="3714143"/>
            <a:chExt cx="560636" cy="516497"/>
          </a:xfrm>
        </p:grpSpPr>
        <p:grpSp>
          <p:nvGrpSpPr>
            <p:cNvPr id="2975" name="Google Shape;2975;p71"/>
            <p:cNvGrpSpPr/>
            <p:nvPr/>
          </p:nvGrpSpPr>
          <p:grpSpPr>
            <a:xfrm>
              <a:off x="6669657" y="3716715"/>
              <a:ext cx="466768" cy="464314"/>
              <a:chOff x="3139766" y="765669"/>
              <a:chExt cx="886380" cy="881888"/>
            </a:xfrm>
          </p:grpSpPr>
          <p:grpSp>
            <p:nvGrpSpPr>
              <p:cNvPr id="2976" name="Google Shape;2976;p71"/>
              <p:cNvGrpSpPr/>
              <p:nvPr/>
            </p:nvGrpSpPr>
            <p:grpSpPr>
              <a:xfrm>
                <a:off x="3139766" y="765669"/>
                <a:ext cx="886380" cy="881888"/>
                <a:chOff x="3139766" y="765669"/>
                <a:chExt cx="886380" cy="881888"/>
              </a:xfrm>
            </p:grpSpPr>
            <p:sp>
              <p:nvSpPr>
                <p:cNvPr id="2977" name="Google Shape;2977;p71"/>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1"/>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1"/>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1"/>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1"/>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1"/>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1"/>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1"/>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1"/>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6" name="Google Shape;2986;p71"/>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1"/>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1"/>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1"/>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0" name="Google Shape;2990;p71"/>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1" name="Google Shape;2991;p71"/>
          <p:cNvGrpSpPr/>
          <p:nvPr/>
        </p:nvGrpSpPr>
        <p:grpSpPr>
          <a:xfrm>
            <a:off x="7679978" y="3065079"/>
            <a:ext cx="104231" cy="320340"/>
            <a:chOff x="7564426" y="3224343"/>
            <a:chExt cx="119985" cy="368801"/>
          </a:xfrm>
        </p:grpSpPr>
        <p:sp>
          <p:nvSpPr>
            <p:cNvPr id="2992" name="Google Shape;2992;p7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4" name="Google Shape;2994;p71"/>
          <p:cNvGrpSpPr/>
          <p:nvPr/>
        </p:nvGrpSpPr>
        <p:grpSpPr>
          <a:xfrm>
            <a:off x="7379466" y="3059180"/>
            <a:ext cx="189489" cy="332132"/>
            <a:chOff x="8370831" y="3202002"/>
            <a:chExt cx="218129" cy="382376"/>
          </a:xfrm>
        </p:grpSpPr>
        <p:sp>
          <p:nvSpPr>
            <p:cNvPr id="2995" name="Google Shape;2995;p7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7" name="Google Shape;2997;p71"/>
          <p:cNvGrpSpPr/>
          <p:nvPr/>
        </p:nvGrpSpPr>
        <p:grpSpPr>
          <a:xfrm>
            <a:off x="8102855" y="3470312"/>
            <a:ext cx="309429" cy="267000"/>
            <a:chOff x="6742064" y="3750480"/>
            <a:chExt cx="399315" cy="344560"/>
          </a:xfrm>
        </p:grpSpPr>
        <p:sp>
          <p:nvSpPr>
            <p:cNvPr id="2998" name="Google Shape;2998;p7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0" name="Google Shape;3000;p71"/>
          <p:cNvGrpSpPr/>
          <p:nvPr/>
        </p:nvGrpSpPr>
        <p:grpSpPr>
          <a:xfrm>
            <a:off x="7641874" y="3821360"/>
            <a:ext cx="180437" cy="281608"/>
            <a:chOff x="7248525" y="3739696"/>
            <a:chExt cx="230531" cy="359790"/>
          </a:xfrm>
        </p:grpSpPr>
        <p:sp>
          <p:nvSpPr>
            <p:cNvPr id="3001" name="Google Shape;3001;p7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3" name="Google Shape;3003;p71"/>
          <p:cNvGrpSpPr/>
          <p:nvPr/>
        </p:nvGrpSpPr>
        <p:grpSpPr>
          <a:xfrm>
            <a:off x="7887794" y="3464584"/>
            <a:ext cx="162896" cy="278710"/>
            <a:chOff x="7601242" y="3729267"/>
            <a:chExt cx="222566" cy="380803"/>
          </a:xfrm>
        </p:grpSpPr>
        <p:sp>
          <p:nvSpPr>
            <p:cNvPr id="3004" name="Google Shape;3004;p7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6" name="Google Shape;3006;p71"/>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7" name="Google Shape;3007;p71"/>
          <p:cNvGrpSpPr/>
          <p:nvPr/>
        </p:nvGrpSpPr>
        <p:grpSpPr>
          <a:xfrm>
            <a:off x="7377439" y="3465724"/>
            <a:ext cx="193543" cy="275990"/>
            <a:chOff x="8304647" y="3738687"/>
            <a:chExt cx="225076" cy="320956"/>
          </a:xfrm>
        </p:grpSpPr>
        <p:sp>
          <p:nvSpPr>
            <p:cNvPr id="3008" name="Google Shape;3008;p71"/>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1" name="Google Shape;3011;p71"/>
          <p:cNvGrpSpPr/>
          <p:nvPr/>
        </p:nvGrpSpPr>
        <p:grpSpPr>
          <a:xfrm>
            <a:off x="7649932" y="3465724"/>
            <a:ext cx="178492" cy="275990"/>
            <a:chOff x="8615101" y="3738687"/>
            <a:chExt cx="207573" cy="320956"/>
          </a:xfrm>
        </p:grpSpPr>
        <p:sp>
          <p:nvSpPr>
            <p:cNvPr id="3012" name="Google Shape;3012;p71"/>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5" name="Google Shape;3015;p71"/>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6" name="Google Shape;3016;p71"/>
          <p:cNvGrpSpPr/>
          <p:nvPr/>
        </p:nvGrpSpPr>
        <p:grpSpPr>
          <a:xfrm>
            <a:off x="7875463" y="3868385"/>
            <a:ext cx="187557" cy="187557"/>
            <a:chOff x="8565775" y="671075"/>
            <a:chExt cx="441000" cy="441000"/>
          </a:xfrm>
        </p:grpSpPr>
        <p:sp>
          <p:nvSpPr>
            <p:cNvPr id="3017" name="Google Shape;3017;p71"/>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1"/>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9" name="Google Shape;3019;p71"/>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1"/>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1" name="Google Shape;3021;p71"/>
          <p:cNvGrpSpPr/>
          <p:nvPr/>
        </p:nvGrpSpPr>
        <p:grpSpPr>
          <a:xfrm>
            <a:off x="6029935" y="2940910"/>
            <a:ext cx="587865" cy="517731"/>
            <a:chOff x="6000718" y="3070557"/>
            <a:chExt cx="587865" cy="517731"/>
          </a:xfrm>
        </p:grpSpPr>
        <p:sp>
          <p:nvSpPr>
            <p:cNvPr id="3022" name="Google Shape;3022;p71"/>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1"/>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1"/>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1"/>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1"/>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1"/>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1"/>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1"/>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1"/>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1"/>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71"/>
          <p:cNvGrpSpPr/>
          <p:nvPr/>
        </p:nvGrpSpPr>
        <p:grpSpPr>
          <a:xfrm>
            <a:off x="6044740" y="3584570"/>
            <a:ext cx="557665" cy="516387"/>
            <a:chOff x="6015523" y="3714217"/>
            <a:chExt cx="557665" cy="516387"/>
          </a:xfrm>
        </p:grpSpPr>
        <p:grpSp>
          <p:nvGrpSpPr>
            <p:cNvPr id="3033" name="Google Shape;3033;p71"/>
            <p:cNvGrpSpPr/>
            <p:nvPr/>
          </p:nvGrpSpPr>
          <p:grpSpPr>
            <a:xfrm>
              <a:off x="6036094" y="3716980"/>
              <a:ext cx="529822" cy="510480"/>
              <a:chOff x="3148311" y="-545634"/>
              <a:chExt cx="1006118" cy="969572"/>
            </a:xfrm>
          </p:grpSpPr>
          <p:sp>
            <p:nvSpPr>
              <p:cNvPr id="3034" name="Google Shape;3034;p71"/>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1"/>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1"/>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1"/>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1"/>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1"/>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1"/>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1"/>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1"/>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1"/>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4" name="Google Shape;3044;p71"/>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5" name="Google Shape;3045;p71"/>
          <p:cNvGrpSpPr/>
          <p:nvPr/>
        </p:nvGrpSpPr>
        <p:grpSpPr>
          <a:xfrm>
            <a:off x="6673522" y="2943981"/>
            <a:ext cx="576302" cy="511871"/>
            <a:chOff x="6644304" y="3073628"/>
            <a:chExt cx="576302" cy="511871"/>
          </a:xfrm>
        </p:grpSpPr>
        <p:grpSp>
          <p:nvGrpSpPr>
            <p:cNvPr id="3046" name="Google Shape;3046;p71"/>
            <p:cNvGrpSpPr/>
            <p:nvPr/>
          </p:nvGrpSpPr>
          <p:grpSpPr>
            <a:xfrm>
              <a:off x="6712169" y="3073651"/>
              <a:ext cx="481611" cy="506713"/>
              <a:chOff x="1833536" y="-546641"/>
              <a:chExt cx="914567" cy="962419"/>
            </a:xfrm>
          </p:grpSpPr>
          <p:grpSp>
            <p:nvGrpSpPr>
              <p:cNvPr id="3047" name="Google Shape;3047;p71"/>
              <p:cNvGrpSpPr/>
              <p:nvPr/>
            </p:nvGrpSpPr>
            <p:grpSpPr>
              <a:xfrm>
                <a:off x="1833536" y="-524249"/>
                <a:ext cx="914567" cy="940027"/>
                <a:chOff x="1833536" y="-524249"/>
                <a:chExt cx="914567" cy="940027"/>
              </a:xfrm>
            </p:grpSpPr>
            <p:sp>
              <p:nvSpPr>
                <p:cNvPr id="3048" name="Google Shape;3048;p71"/>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1"/>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1"/>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1"/>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1"/>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3" name="Google Shape;3053;p71"/>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1"/>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1"/>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1"/>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7" name="Google Shape;3057;p7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71"/>
          <p:cNvGrpSpPr/>
          <p:nvPr/>
        </p:nvGrpSpPr>
        <p:grpSpPr>
          <a:xfrm>
            <a:off x="752796" y="2869970"/>
            <a:ext cx="2622876" cy="1333540"/>
            <a:chOff x="238125" y="1038125"/>
            <a:chExt cx="7146800" cy="3633625"/>
          </a:xfrm>
        </p:grpSpPr>
        <p:sp>
          <p:nvSpPr>
            <p:cNvPr id="3059" name="Google Shape;3059;p7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71"/>
          <p:cNvGrpSpPr/>
          <p:nvPr/>
        </p:nvGrpSpPr>
        <p:grpSpPr>
          <a:xfrm>
            <a:off x="5938558" y="1033351"/>
            <a:ext cx="2435960" cy="1297725"/>
            <a:chOff x="233350" y="949250"/>
            <a:chExt cx="7137300" cy="3802300"/>
          </a:xfrm>
        </p:grpSpPr>
        <p:sp>
          <p:nvSpPr>
            <p:cNvPr id="4632" name="Google Shape;4632;p7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3" name="Google Shape;4683;p71"/>
          <p:cNvGrpSpPr/>
          <p:nvPr/>
        </p:nvGrpSpPr>
        <p:grpSpPr>
          <a:xfrm>
            <a:off x="731715" y="995041"/>
            <a:ext cx="2665073" cy="1317140"/>
            <a:chOff x="793334" y="1192826"/>
            <a:chExt cx="2665073" cy="1317140"/>
          </a:xfrm>
        </p:grpSpPr>
        <p:sp>
          <p:nvSpPr>
            <p:cNvPr id="4684" name="Google Shape;4684;p71"/>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1"/>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1"/>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1"/>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1"/>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1"/>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1"/>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1"/>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1"/>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1"/>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1"/>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1"/>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1"/>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1"/>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1"/>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1"/>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1"/>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1"/>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1"/>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1"/>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1"/>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1"/>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1"/>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1"/>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1"/>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1"/>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1"/>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1"/>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1"/>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1"/>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1"/>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1"/>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1"/>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1"/>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1"/>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1"/>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1"/>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1"/>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1"/>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1"/>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1"/>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1"/>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1"/>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1"/>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1"/>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1"/>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1"/>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1"/>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1"/>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1"/>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1"/>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1"/>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1"/>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1"/>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1"/>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1"/>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1"/>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1"/>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1"/>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1"/>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1"/>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1"/>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1"/>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1"/>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1"/>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1"/>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1"/>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1"/>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1"/>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1"/>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1"/>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1"/>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1"/>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1"/>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1"/>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1"/>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1"/>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1"/>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1"/>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1"/>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1"/>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1"/>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1"/>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1"/>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1"/>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1"/>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1"/>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1"/>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1"/>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1"/>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1"/>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1"/>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1"/>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1"/>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1"/>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1"/>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1"/>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1"/>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1"/>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1"/>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1"/>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1"/>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1"/>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1"/>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1"/>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1"/>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1"/>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1"/>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1"/>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1"/>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1"/>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1"/>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1"/>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1"/>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1"/>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1"/>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1"/>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1"/>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1"/>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1"/>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1"/>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1"/>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1"/>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1"/>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1"/>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1"/>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1"/>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1"/>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1"/>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1"/>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1"/>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1"/>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1"/>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1"/>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1"/>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1"/>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1"/>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1"/>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1"/>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1"/>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1"/>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1"/>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1"/>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1"/>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1"/>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1"/>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1"/>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1"/>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1"/>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1"/>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1"/>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1"/>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1"/>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1"/>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1"/>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1"/>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1"/>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1"/>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1"/>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1"/>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1"/>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1"/>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1"/>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1"/>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1"/>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1"/>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1"/>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1"/>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1"/>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1"/>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1"/>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1"/>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1"/>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1"/>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1"/>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1"/>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1"/>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1"/>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1"/>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1"/>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1"/>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1"/>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1"/>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1"/>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1"/>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1"/>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1"/>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1"/>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1"/>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1"/>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1"/>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1"/>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1"/>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1"/>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1"/>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1"/>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1"/>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1"/>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1"/>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1"/>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1"/>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1"/>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1"/>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1"/>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1"/>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1"/>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1"/>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1"/>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1"/>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1"/>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1"/>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1"/>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1"/>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1"/>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1"/>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1"/>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1"/>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1"/>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1"/>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1"/>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1"/>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1"/>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1"/>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1"/>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1"/>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1"/>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1"/>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1"/>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1"/>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1"/>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1"/>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1"/>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1"/>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1"/>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1"/>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1"/>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1"/>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1"/>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1"/>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1"/>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1"/>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1"/>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1"/>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1"/>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1"/>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1"/>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1"/>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1"/>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1"/>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1"/>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1"/>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1"/>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1"/>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1"/>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1"/>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1"/>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1"/>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1"/>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1"/>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1"/>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1"/>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1"/>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1"/>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1"/>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1"/>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1"/>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1"/>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1"/>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1"/>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1"/>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1"/>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1"/>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1"/>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1"/>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1"/>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1"/>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1"/>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1"/>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1"/>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1"/>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1"/>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1"/>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1"/>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1"/>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1"/>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1"/>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1"/>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1"/>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1"/>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1"/>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1"/>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1"/>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1"/>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1"/>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1"/>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1"/>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1"/>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1"/>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1"/>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1"/>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1"/>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1"/>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1"/>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1"/>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1"/>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1"/>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1"/>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1"/>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1"/>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1"/>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1"/>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1"/>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1"/>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1"/>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1"/>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1"/>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1"/>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1"/>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1"/>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1"/>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1"/>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1"/>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1"/>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1"/>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1"/>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1"/>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1"/>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1"/>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1"/>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1"/>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1"/>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1"/>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1"/>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1"/>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1"/>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1"/>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1"/>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1"/>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1"/>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1"/>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1"/>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1"/>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1"/>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1"/>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1"/>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1"/>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1"/>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1"/>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1"/>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1"/>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1"/>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1"/>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1"/>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1"/>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1"/>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1"/>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1"/>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1"/>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1"/>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1"/>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1"/>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1"/>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1"/>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1"/>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1"/>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1"/>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1"/>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1"/>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1"/>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1"/>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1"/>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1"/>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1"/>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1"/>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1"/>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1"/>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1"/>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1"/>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1"/>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1"/>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1"/>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1"/>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1"/>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1"/>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1"/>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1"/>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1"/>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1"/>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1"/>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1"/>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1"/>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1"/>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1"/>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1"/>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1"/>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1"/>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1"/>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1"/>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1"/>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1"/>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1"/>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1"/>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1"/>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1"/>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1"/>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1"/>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1"/>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1"/>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1"/>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1"/>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1"/>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1"/>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1"/>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1"/>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1"/>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1"/>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1"/>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1"/>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1"/>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1"/>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1"/>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1"/>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1"/>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1"/>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1"/>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1"/>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1"/>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1"/>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1"/>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1"/>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1"/>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1"/>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1"/>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1"/>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1"/>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1"/>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1"/>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1"/>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1"/>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1"/>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1"/>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1"/>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1"/>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1"/>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1"/>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1"/>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1"/>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1"/>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1"/>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1"/>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1"/>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1"/>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1"/>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1"/>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1"/>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1"/>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1"/>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1"/>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1"/>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1"/>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1"/>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1"/>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1"/>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1"/>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1"/>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1"/>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1"/>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1"/>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1"/>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1"/>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1"/>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1"/>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1"/>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1"/>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1"/>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1"/>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1"/>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1"/>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1"/>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1"/>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1"/>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1"/>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1"/>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1"/>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1"/>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1"/>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1"/>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1"/>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1"/>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1"/>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1"/>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1"/>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1"/>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1"/>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1"/>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1"/>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1"/>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1"/>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1"/>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1"/>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1"/>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1"/>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1"/>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1"/>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1"/>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1"/>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1"/>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1"/>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1"/>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1"/>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1"/>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1"/>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1"/>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1"/>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1"/>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1"/>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1"/>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1"/>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1"/>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1"/>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1"/>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1"/>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1"/>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1"/>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1"/>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1"/>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1"/>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1"/>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1"/>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1"/>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1"/>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1"/>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1"/>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1"/>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1"/>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1"/>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1"/>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1"/>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1"/>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1"/>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1"/>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1"/>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1"/>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1"/>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1"/>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1"/>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1"/>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1"/>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1"/>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1"/>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1"/>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1"/>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1"/>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1"/>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1"/>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1"/>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1"/>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1"/>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1"/>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1"/>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1"/>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1"/>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1"/>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1"/>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1"/>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1"/>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1"/>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1"/>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1"/>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1"/>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1"/>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1"/>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1"/>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1"/>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1"/>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1"/>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1"/>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1"/>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1"/>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1"/>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1"/>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1"/>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1"/>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1"/>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1"/>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1"/>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1"/>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1"/>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1"/>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1"/>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1"/>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1"/>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1"/>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1"/>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1"/>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1"/>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1"/>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1"/>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1"/>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1"/>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1"/>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1"/>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1"/>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1"/>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1"/>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1"/>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1"/>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1"/>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1"/>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1"/>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1"/>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1"/>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1"/>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1"/>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1"/>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1"/>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1"/>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1"/>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1"/>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1"/>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1"/>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1"/>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1"/>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1"/>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1"/>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1"/>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1"/>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1"/>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1"/>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1"/>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1"/>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1"/>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1"/>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1"/>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1"/>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1"/>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1"/>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1"/>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1"/>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1"/>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1"/>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1"/>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1"/>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1"/>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1"/>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1"/>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1"/>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1"/>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1"/>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1"/>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1"/>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1"/>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1"/>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1"/>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1"/>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1"/>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1"/>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1"/>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1"/>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1"/>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1"/>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1"/>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1"/>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1"/>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1"/>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1"/>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1"/>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1"/>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1"/>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1"/>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1"/>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1"/>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1"/>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1"/>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1"/>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1"/>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1"/>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1"/>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1"/>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1"/>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1"/>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1"/>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1"/>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1"/>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1"/>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1"/>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1"/>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1"/>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1"/>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1"/>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1"/>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1"/>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1"/>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1"/>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1"/>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1"/>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1"/>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1"/>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1"/>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1"/>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1"/>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1"/>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1"/>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1"/>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1"/>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1"/>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1"/>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1"/>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1"/>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1"/>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1"/>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1"/>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1"/>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1"/>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1"/>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1"/>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1"/>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1"/>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1"/>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1"/>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1"/>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1"/>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1"/>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1"/>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1"/>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1"/>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1"/>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1"/>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1"/>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1"/>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1"/>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1"/>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1"/>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1"/>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1"/>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1"/>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1"/>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1"/>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1"/>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1"/>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1"/>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1"/>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1"/>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1"/>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1"/>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1"/>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1"/>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1"/>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1"/>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1"/>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1"/>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1"/>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1"/>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1"/>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1"/>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1"/>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1"/>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1"/>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1"/>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1"/>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1"/>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1"/>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1"/>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1"/>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1"/>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1"/>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1"/>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1"/>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1"/>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1"/>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1"/>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1"/>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1"/>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1"/>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1"/>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1"/>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1"/>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1"/>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1"/>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1"/>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1"/>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1"/>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1"/>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1"/>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1"/>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1"/>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1"/>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1"/>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1"/>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1"/>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1"/>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1"/>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1"/>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1"/>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1"/>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1"/>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1"/>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1"/>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1"/>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1"/>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1"/>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1"/>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1"/>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1"/>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1"/>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1"/>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1"/>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1"/>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1"/>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1"/>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1"/>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1"/>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1"/>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1"/>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1"/>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1"/>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1"/>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1"/>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1"/>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1"/>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1"/>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1"/>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1"/>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1"/>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1"/>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1"/>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1"/>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1"/>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1"/>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1"/>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1"/>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1"/>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1"/>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1"/>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1"/>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1"/>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1"/>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1"/>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1"/>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1"/>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1"/>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1"/>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1"/>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1"/>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1"/>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1"/>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1"/>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1"/>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1"/>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1"/>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1"/>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1"/>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1"/>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1"/>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1"/>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1"/>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1"/>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1"/>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1"/>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1"/>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1"/>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1"/>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1"/>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1"/>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1"/>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1"/>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1"/>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1"/>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1"/>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1"/>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1"/>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1"/>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1"/>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1"/>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1"/>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1"/>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1"/>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1"/>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1"/>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1"/>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1"/>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1"/>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1"/>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1"/>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1"/>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1"/>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1"/>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1"/>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1"/>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1"/>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1"/>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1"/>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1"/>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1"/>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1"/>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1"/>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1"/>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1"/>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1"/>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1"/>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1"/>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1"/>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1"/>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1"/>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1"/>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1"/>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1"/>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1"/>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1"/>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1"/>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1"/>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1"/>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1"/>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1"/>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1"/>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1"/>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1"/>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1"/>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1"/>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1"/>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1"/>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1"/>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1"/>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1"/>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1"/>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1"/>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1"/>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1"/>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1"/>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1"/>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1"/>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1"/>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1"/>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1"/>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1"/>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1"/>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1"/>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1"/>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1"/>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1"/>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1"/>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1"/>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1"/>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1"/>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1"/>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1"/>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1"/>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1"/>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1"/>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1"/>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1"/>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1"/>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1"/>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1"/>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1"/>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1"/>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1"/>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1"/>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1"/>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1"/>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1"/>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1"/>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1"/>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1"/>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1"/>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1"/>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1"/>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1"/>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1"/>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1"/>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1"/>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1"/>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1"/>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1"/>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1"/>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1"/>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1"/>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1"/>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1"/>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1"/>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1"/>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1"/>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1"/>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1"/>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1"/>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1"/>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1"/>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1"/>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1"/>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1"/>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1"/>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1"/>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1"/>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1"/>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1"/>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1"/>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1"/>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1"/>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1"/>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1"/>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1"/>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1"/>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1"/>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1"/>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1"/>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1"/>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1"/>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1"/>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1"/>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1"/>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1"/>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1"/>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1"/>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1"/>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1"/>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1"/>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1"/>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1"/>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1"/>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1"/>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1"/>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1"/>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1"/>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1"/>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1"/>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1"/>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1"/>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1"/>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1"/>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1"/>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1"/>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1"/>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1"/>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1"/>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1"/>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1"/>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1"/>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1"/>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1"/>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1"/>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1"/>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1"/>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1"/>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1"/>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1"/>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1"/>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1"/>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1"/>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1"/>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1"/>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1"/>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1"/>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1"/>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1"/>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1"/>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1"/>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1"/>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1"/>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1"/>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1"/>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1"/>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1"/>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1"/>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1"/>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1"/>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1"/>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1"/>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1"/>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1"/>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1"/>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1"/>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1"/>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1"/>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1"/>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1"/>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1"/>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1"/>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1"/>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1"/>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1"/>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1"/>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1"/>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1"/>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1"/>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1"/>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1"/>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1"/>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1"/>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1"/>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1"/>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1"/>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1"/>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1"/>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1"/>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1"/>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1"/>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1"/>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1"/>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1"/>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1"/>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1"/>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1"/>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1"/>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1"/>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1"/>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1"/>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1"/>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1"/>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1"/>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1"/>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1"/>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1"/>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1"/>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1"/>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1"/>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1"/>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1"/>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1"/>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1"/>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1"/>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1"/>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1"/>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1"/>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1"/>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1"/>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1"/>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1"/>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1"/>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1"/>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1"/>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1"/>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1"/>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1"/>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1"/>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1"/>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1"/>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1"/>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1"/>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1"/>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1"/>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1"/>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1"/>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1"/>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1"/>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1"/>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1"/>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1"/>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1"/>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1"/>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1"/>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1"/>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1"/>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1"/>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1"/>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1"/>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1"/>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1"/>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1"/>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1"/>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1"/>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1"/>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1"/>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1"/>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1"/>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1"/>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1"/>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1"/>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1"/>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1"/>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1"/>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1"/>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1"/>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1"/>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1"/>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1"/>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1"/>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1"/>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1"/>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1"/>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1"/>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1"/>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1"/>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1"/>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1"/>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1"/>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1"/>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1"/>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1"/>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1"/>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1"/>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1"/>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1"/>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1"/>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1"/>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1"/>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1"/>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1"/>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1"/>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1"/>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1"/>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1"/>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1"/>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1"/>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1"/>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1"/>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1"/>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1"/>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1"/>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1"/>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1"/>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1"/>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1"/>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1"/>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1"/>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1"/>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1"/>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1"/>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1"/>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1"/>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1"/>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1"/>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1"/>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1"/>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1"/>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1"/>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1"/>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1"/>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1"/>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1"/>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1"/>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1"/>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1"/>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1"/>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1"/>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1"/>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1"/>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1"/>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1"/>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1"/>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1"/>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1"/>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1"/>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1"/>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1"/>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1"/>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1"/>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1"/>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1"/>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1"/>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1"/>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1"/>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1"/>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1"/>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1"/>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1"/>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1"/>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1"/>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1"/>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1"/>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1"/>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1"/>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1"/>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1"/>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1"/>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1"/>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1"/>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1"/>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1"/>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1"/>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1"/>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1"/>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1"/>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1"/>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1"/>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1"/>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1"/>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1"/>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1"/>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1"/>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1"/>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1"/>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1"/>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1"/>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1"/>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1"/>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1"/>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1"/>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1"/>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1"/>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1"/>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1"/>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1"/>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1"/>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1"/>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1"/>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1"/>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1"/>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1"/>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1"/>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1"/>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1"/>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1"/>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1"/>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1"/>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1"/>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1"/>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1"/>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1"/>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1"/>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1"/>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1"/>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1"/>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1"/>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1"/>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1"/>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1"/>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1"/>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1"/>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1"/>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1"/>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1"/>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1"/>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1"/>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1"/>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1"/>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1"/>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1"/>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1"/>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1"/>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1"/>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1"/>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1"/>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1"/>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1"/>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1"/>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1"/>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1"/>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1"/>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1"/>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1"/>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1"/>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1"/>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1"/>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1"/>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1"/>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1"/>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1"/>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1"/>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1"/>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1"/>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1"/>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1"/>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1"/>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1"/>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1"/>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1"/>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1"/>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1"/>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1"/>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1"/>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1"/>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1"/>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1"/>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1"/>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1"/>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1"/>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1"/>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1"/>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1"/>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1"/>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1"/>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1"/>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1"/>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1"/>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1"/>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1"/>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1"/>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1"/>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1"/>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1"/>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1"/>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1"/>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1"/>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1"/>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1"/>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1"/>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1"/>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1"/>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1"/>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1"/>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1"/>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1"/>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1"/>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1"/>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1"/>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1"/>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1"/>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1"/>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1"/>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1"/>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1"/>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1"/>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1"/>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1"/>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1"/>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1"/>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1"/>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1"/>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1"/>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1"/>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1"/>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1"/>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1"/>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1"/>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1"/>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1"/>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1"/>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1"/>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1"/>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1"/>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1"/>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1"/>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1"/>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1"/>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1"/>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1"/>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1"/>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1"/>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1"/>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1"/>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1"/>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1"/>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1"/>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1"/>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1"/>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1"/>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1"/>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1"/>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1"/>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1"/>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1"/>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1"/>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1"/>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1"/>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1"/>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1"/>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1"/>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1"/>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1"/>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1"/>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1"/>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1"/>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1"/>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1"/>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1"/>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1"/>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1"/>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1"/>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1"/>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1"/>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1"/>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1"/>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1"/>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1"/>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1"/>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1"/>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1"/>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1"/>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1"/>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1"/>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1"/>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1"/>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1"/>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1"/>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1"/>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1"/>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1"/>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1"/>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1"/>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1"/>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1"/>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1"/>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1"/>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1"/>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1"/>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1"/>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1"/>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1"/>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1"/>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1"/>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1"/>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1"/>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1"/>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1"/>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1"/>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1"/>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1"/>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1"/>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1"/>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1"/>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1"/>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1"/>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1"/>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1"/>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1"/>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1"/>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1"/>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1"/>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1"/>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1"/>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1"/>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1"/>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1"/>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1"/>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1"/>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1"/>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1"/>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1"/>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1"/>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1"/>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1"/>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1"/>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1"/>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1"/>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1"/>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1"/>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1"/>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1"/>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1"/>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1"/>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1"/>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1"/>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1"/>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1"/>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1"/>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1"/>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1"/>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1"/>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1"/>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1"/>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1"/>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1"/>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1"/>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1"/>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1"/>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1"/>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1"/>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1"/>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1"/>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1"/>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1"/>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1"/>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1"/>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1"/>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1"/>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1"/>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1"/>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1"/>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1"/>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1"/>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1"/>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1"/>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1"/>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1"/>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1"/>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1"/>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1"/>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1"/>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1"/>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1"/>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1"/>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1"/>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1"/>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1"/>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1"/>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1"/>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1"/>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1"/>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1"/>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1"/>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1"/>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1"/>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1"/>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1"/>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1"/>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1"/>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1"/>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1"/>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1"/>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1"/>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1"/>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1"/>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1"/>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1"/>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1"/>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1"/>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1"/>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1"/>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1"/>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1"/>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1"/>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1"/>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1"/>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1"/>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1"/>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1"/>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1"/>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1"/>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1"/>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1"/>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1"/>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1"/>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1"/>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1"/>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1"/>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1"/>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1"/>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1"/>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1"/>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1"/>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1"/>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1"/>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1"/>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1"/>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1"/>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1"/>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1"/>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1"/>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1"/>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1"/>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1"/>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1"/>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1"/>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1"/>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1"/>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1"/>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1"/>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1"/>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1"/>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1"/>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1"/>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1"/>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1"/>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1"/>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1"/>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1"/>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1"/>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1"/>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1"/>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1"/>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1"/>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1"/>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1"/>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1"/>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1"/>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1"/>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1"/>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1"/>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1"/>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1"/>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1"/>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1"/>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1"/>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1"/>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1"/>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1"/>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1"/>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1"/>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1"/>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1"/>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1"/>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1"/>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1"/>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1"/>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1"/>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1"/>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1"/>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1"/>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1"/>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1"/>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1"/>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1"/>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1"/>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1"/>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1"/>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1"/>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1"/>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1"/>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1"/>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1"/>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1"/>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1"/>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1"/>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1"/>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1"/>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1"/>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1"/>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1"/>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1"/>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1"/>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1"/>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1"/>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1"/>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1"/>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1"/>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1"/>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1"/>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1"/>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1"/>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1"/>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1"/>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1"/>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1"/>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1"/>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1"/>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1"/>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1"/>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1"/>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1"/>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1"/>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1"/>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1"/>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1"/>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1"/>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1"/>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1"/>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1"/>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1"/>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1"/>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1"/>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1"/>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1"/>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1"/>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1"/>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1"/>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1"/>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1"/>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1"/>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1"/>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1"/>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1"/>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1"/>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1"/>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1"/>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1"/>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1"/>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1"/>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1"/>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1"/>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1"/>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1"/>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1"/>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1"/>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1"/>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1"/>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1"/>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1"/>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1"/>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1"/>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1"/>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1"/>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1"/>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1"/>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1"/>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1"/>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1"/>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1"/>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1"/>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1"/>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1"/>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1"/>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1"/>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1"/>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1"/>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1"/>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1"/>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1"/>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1"/>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1"/>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1"/>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1"/>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1"/>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1"/>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1"/>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1"/>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1"/>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1"/>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1"/>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1"/>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1"/>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1"/>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1"/>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1"/>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1"/>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1"/>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1"/>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1"/>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1"/>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1"/>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1"/>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1"/>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1"/>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1"/>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1"/>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1"/>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1"/>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1"/>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1"/>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1"/>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1"/>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1"/>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1"/>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1"/>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1"/>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1"/>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1"/>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1"/>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1"/>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1"/>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1"/>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1"/>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1"/>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1"/>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1"/>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1"/>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1"/>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1"/>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1"/>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1"/>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1"/>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1"/>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1"/>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1"/>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1"/>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1"/>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1"/>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1"/>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1"/>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1"/>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1"/>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1"/>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1"/>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1"/>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1"/>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1"/>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1"/>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1"/>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1"/>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1"/>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1"/>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1"/>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1"/>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1"/>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1"/>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1"/>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1"/>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1"/>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1"/>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1"/>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1"/>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1"/>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1"/>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1"/>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1"/>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1"/>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1"/>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1"/>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1"/>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1"/>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1"/>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1"/>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1"/>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1"/>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1"/>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1"/>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1"/>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1"/>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1"/>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1"/>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1"/>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1"/>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1"/>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1"/>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1"/>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1"/>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1"/>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1"/>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1"/>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1"/>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1"/>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1"/>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1"/>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1"/>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1"/>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1"/>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1"/>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1"/>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1"/>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1"/>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1"/>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1"/>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1"/>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1"/>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1"/>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1"/>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1"/>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1"/>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1"/>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1"/>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1"/>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1"/>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1"/>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1"/>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1"/>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1"/>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1"/>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1"/>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1"/>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1"/>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1"/>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1"/>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1"/>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1"/>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1"/>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1"/>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1"/>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1"/>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1"/>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1"/>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1"/>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1"/>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1"/>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1"/>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1"/>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1"/>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1"/>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1"/>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1"/>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1"/>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1"/>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1"/>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1"/>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1"/>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1"/>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1"/>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1"/>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1"/>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1"/>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1"/>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1"/>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1"/>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1"/>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1"/>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1"/>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1"/>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1"/>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1"/>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1"/>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1"/>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1"/>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1"/>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1"/>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1"/>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1"/>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1"/>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1"/>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1"/>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1"/>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1"/>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1"/>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1"/>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1"/>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1"/>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1"/>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1"/>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1"/>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1"/>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1"/>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1"/>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1"/>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1"/>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1"/>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1"/>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1"/>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1"/>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1"/>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1"/>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1"/>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1"/>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1"/>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1"/>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1"/>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1"/>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1"/>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1"/>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1"/>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1"/>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1"/>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1"/>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1"/>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1"/>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1"/>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1"/>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1"/>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1"/>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1"/>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1"/>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1"/>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1"/>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1"/>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1"/>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1"/>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1"/>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1"/>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1"/>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1"/>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1"/>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1"/>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1"/>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1"/>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1"/>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1"/>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1"/>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1"/>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1"/>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1"/>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1"/>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1"/>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1"/>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1"/>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1"/>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1"/>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1"/>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1"/>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1"/>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1"/>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1"/>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1"/>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1"/>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1"/>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1"/>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1"/>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1"/>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1"/>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1"/>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1"/>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1"/>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1"/>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1"/>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1"/>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1"/>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1"/>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1"/>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1"/>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1"/>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1"/>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1"/>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1"/>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1"/>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1"/>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1"/>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1"/>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1"/>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1"/>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1"/>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1"/>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1"/>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1"/>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1"/>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1"/>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1"/>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1"/>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1"/>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1"/>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1"/>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1"/>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1"/>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1"/>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1"/>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1"/>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1"/>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1"/>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1"/>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1"/>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1"/>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1"/>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1"/>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1"/>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1"/>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1"/>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1"/>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1"/>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1"/>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1"/>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1"/>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1"/>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1"/>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1"/>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1"/>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1"/>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1"/>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1"/>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1"/>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1"/>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1"/>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1"/>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1"/>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1"/>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1"/>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1"/>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1"/>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1"/>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1"/>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1"/>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1"/>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1"/>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1"/>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1"/>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1"/>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1"/>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1"/>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1"/>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1"/>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1"/>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1"/>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1"/>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1"/>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1"/>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1"/>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1"/>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1"/>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1"/>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1"/>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1"/>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1"/>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1"/>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1"/>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1"/>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1"/>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1"/>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1"/>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1"/>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1"/>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1"/>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1"/>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1"/>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1"/>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1"/>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1"/>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1"/>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1"/>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1"/>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1"/>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1"/>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1"/>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1"/>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1"/>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1"/>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1"/>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1"/>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1"/>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1"/>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1"/>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1"/>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1"/>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1"/>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1"/>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1"/>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1"/>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1"/>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1"/>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1"/>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1"/>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1"/>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1"/>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1"/>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1"/>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1"/>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1"/>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1"/>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1"/>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1"/>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1"/>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1"/>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1"/>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1"/>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1"/>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1"/>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1"/>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1"/>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1"/>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1"/>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1"/>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1"/>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1"/>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1"/>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1"/>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1"/>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1"/>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1"/>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1"/>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1"/>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1"/>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1"/>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1"/>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1"/>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1"/>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1"/>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1"/>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1"/>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1"/>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1"/>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1"/>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1"/>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1"/>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1"/>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1"/>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1"/>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1"/>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1"/>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1"/>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1"/>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1"/>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1"/>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1"/>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1"/>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1"/>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1"/>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1"/>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1"/>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1"/>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1"/>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1"/>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1"/>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1"/>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1"/>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1"/>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1"/>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1"/>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1"/>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1"/>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1"/>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1"/>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1"/>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1"/>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1"/>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1"/>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1"/>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1"/>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1"/>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1"/>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1"/>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1"/>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1"/>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1"/>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1"/>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1"/>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1"/>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1"/>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1"/>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1"/>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1"/>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1"/>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1"/>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1"/>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1"/>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1"/>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1"/>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1"/>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1"/>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1"/>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1"/>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1"/>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1"/>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1"/>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1"/>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1"/>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1"/>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1"/>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1"/>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1"/>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1"/>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1"/>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1"/>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1"/>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1"/>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1"/>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1"/>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1"/>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1"/>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1"/>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1"/>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1"/>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1"/>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1"/>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1"/>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1"/>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1"/>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1"/>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1"/>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1"/>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1"/>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1"/>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1"/>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1"/>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1"/>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1"/>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1"/>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1"/>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1"/>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1"/>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1"/>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1"/>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1"/>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1"/>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1"/>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1"/>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1"/>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1"/>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1"/>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1"/>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1"/>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1"/>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1"/>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1"/>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1"/>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1"/>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1"/>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1"/>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1"/>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1"/>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1"/>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1"/>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1"/>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1"/>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1"/>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1"/>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1"/>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1"/>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1"/>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1"/>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1"/>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1"/>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1"/>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1"/>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1"/>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1"/>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1"/>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1"/>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1"/>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1"/>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1"/>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1"/>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1"/>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1"/>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1"/>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1"/>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1"/>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1"/>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1"/>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1"/>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1"/>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1"/>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1"/>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1"/>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1"/>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1"/>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1"/>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1"/>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1"/>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1"/>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1"/>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1"/>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1"/>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1"/>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1"/>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1"/>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1"/>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1"/>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1"/>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1"/>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1"/>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1"/>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1"/>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1"/>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1"/>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1"/>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1"/>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1"/>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1"/>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1"/>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1"/>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1"/>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1"/>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1"/>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1"/>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1"/>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1"/>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1"/>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1"/>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1"/>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1"/>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1"/>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1"/>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1"/>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1"/>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1"/>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1"/>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1"/>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1"/>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1"/>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1"/>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1"/>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1"/>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1"/>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1"/>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1"/>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1"/>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1"/>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1"/>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1"/>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1"/>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1"/>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1"/>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1"/>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1"/>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1"/>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1"/>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1"/>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1"/>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1"/>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1"/>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1"/>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1"/>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1"/>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1"/>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1"/>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1"/>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1"/>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1"/>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1"/>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1"/>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1"/>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1"/>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1"/>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1"/>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1"/>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1"/>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1"/>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1"/>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1"/>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1"/>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1"/>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1"/>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1"/>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1"/>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1"/>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1"/>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1"/>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1"/>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1"/>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1"/>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1"/>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1"/>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1"/>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1"/>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1"/>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1"/>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1"/>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1"/>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1"/>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1"/>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1"/>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1"/>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1"/>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1"/>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1"/>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1"/>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1"/>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1"/>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1"/>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1"/>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1"/>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1"/>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1"/>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1"/>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1"/>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1"/>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1"/>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1"/>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1"/>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1"/>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1"/>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1"/>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1"/>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1"/>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1"/>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1"/>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1"/>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1"/>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1"/>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1"/>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1"/>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1"/>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1"/>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1"/>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1"/>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1"/>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1"/>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1"/>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1"/>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1"/>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1"/>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1"/>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1"/>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1"/>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1"/>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1"/>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1"/>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1"/>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1"/>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1"/>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1"/>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1"/>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1"/>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1"/>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1"/>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1"/>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1"/>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1"/>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1"/>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1"/>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1"/>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1"/>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1"/>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1"/>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1"/>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1"/>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1"/>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1"/>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1"/>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1"/>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1"/>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1"/>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1"/>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1"/>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1"/>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1"/>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1"/>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1"/>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1"/>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1"/>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1"/>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1"/>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1"/>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1"/>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1"/>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1"/>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1"/>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1"/>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1"/>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1"/>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1"/>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1"/>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1"/>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1"/>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1"/>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1"/>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1"/>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1"/>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1"/>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1"/>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1"/>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1"/>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1"/>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1"/>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1"/>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1"/>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1"/>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1"/>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1"/>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1"/>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1"/>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1"/>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1"/>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1"/>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1"/>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1"/>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1"/>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1"/>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1"/>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1"/>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1"/>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1"/>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1"/>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1"/>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1"/>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1"/>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1"/>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1"/>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1"/>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1"/>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1"/>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1"/>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1"/>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1"/>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1"/>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1"/>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1"/>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1"/>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1"/>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1"/>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1"/>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1"/>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1"/>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1"/>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1"/>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1"/>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1"/>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1"/>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1"/>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1"/>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1"/>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1"/>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1"/>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1"/>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1"/>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1"/>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1"/>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1"/>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1"/>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1"/>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1"/>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1"/>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1"/>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1"/>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1"/>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1"/>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1"/>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1"/>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1"/>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1"/>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1"/>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1"/>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1"/>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1"/>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1"/>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1"/>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1"/>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1"/>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1"/>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1"/>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1"/>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1"/>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1"/>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1"/>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1"/>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1"/>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1"/>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1"/>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1"/>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1"/>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1"/>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1"/>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1"/>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1"/>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1"/>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1"/>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1"/>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1"/>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1"/>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1"/>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1"/>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1"/>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1"/>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1"/>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1"/>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1"/>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1"/>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1"/>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1"/>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1"/>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1"/>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1"/>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1"/>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1"/>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1"/>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1"/>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1"/>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1"/>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1"/>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1"/>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1"/>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1"/>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1"/>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1"/>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1"/>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1"/>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1"/>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1"/>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1"/>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1"/>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1"/>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1"/>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1"/>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1"/>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1"/>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1"/>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1"/>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1"/>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1"/>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1"/>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1"/>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1"/>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1"/>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1"/>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1"/>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1"/>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1"/>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1"/>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1"/>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1"/>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1"/>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1"/>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1"/>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1"/>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1"/>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1"/>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1"/>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1"/>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1"/>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1"/>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1"/>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1"/>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1"/>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1"/>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1"/>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1"/>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1"/>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1"/>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1"/>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1"/>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1"/>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1"/>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1"/>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1"/>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1"/>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1"/>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1"/>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1"/>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1"/>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1"/>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1"/>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1"/>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1"/>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1"/>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1"/>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1"/>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1"/>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1"/>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1"/>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1"/>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1"/>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1"/>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1"/>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1"/>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1"/>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1"/>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1"/>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1"/>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1"/>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1"/>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1"/>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1"/>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1"/>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1"/>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1"/>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1"/>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1"/>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1"/>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1"/>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1"/>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1"/>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1"/>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1"/>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1"/>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1"/>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1"/>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1"/>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1"/>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1"/>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1"/>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1"/>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1"/>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1"/>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1"/>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1"/>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1"/>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1"/>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1"/>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1"/>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1"/>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1"/>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1"/>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1"/>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1"/>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1"/>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1"/>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1"/>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1"/>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1"/>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1"/>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1"/>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1"/>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1"/>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1"/>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1"/>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1"/>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1"/>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1"/>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1"/>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1"/>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1"/>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1"/>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1"/>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1"/>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1"/>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1"/>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1"/>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1"/>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1"/>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1"/>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1"/>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1"/>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1"/>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1"/>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1"/>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1"/>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1"/>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1"/>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1"/>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1"/>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1"/>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1"/>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1"/>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1"/>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1"/>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1"/>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1"/>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1"/>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1"/>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1"/>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1"/>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1"/>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1"/>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1"/>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1"/>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1"/>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1"/>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1"/>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1"/>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1"/>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1"/>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1"/>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1"/>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1"/>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1"/>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1"/>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1"/>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1"/>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1"/>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1"/>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1"/>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1"/>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1"/>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1"/>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1"/>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1"/>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1"/>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1"/>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1"/>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1"/>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1"/>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1"/>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1"/>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1"/>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1"/>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1"/>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1"/>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1"/>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1"/>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1"/>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1"/>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1"/>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1"/>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1"/>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1"/>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1"/>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1"/>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1"/>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1"/>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1"/>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1"/>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1"/>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1"/>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1"/>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1"/>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1"/>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1"/>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1"/>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1"/>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1"/>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1"/>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1"/>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1"/>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1"/>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1"/>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1"/>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1"/>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1"/>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1"/>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1"/>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1"/>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1"/>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1"/>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1"/>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1"/>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1"/>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1"/>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1"/>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1"/>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1"/>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1"/>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1"/>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1"/>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1"/>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1"/>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1"/>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1"/>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1"/>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1"/>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1"/>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1"/>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1"/>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1"/>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1"/>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1"/>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1"/>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1"/>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1"/>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1"/>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1"/>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1"/>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1"/>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1"/>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1"/>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1"/>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1"/>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1"/>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1"/>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1"/>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1"/>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1"/>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1"/>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1"/>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1"/>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1"/>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1"/>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1"/>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1"/>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1"/>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1"/>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1"/>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1"/>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1"/>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1"/>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1"/>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1"/>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1"/>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1"/>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1"/>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1"/>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1"/>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1"/>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1"/>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1"/>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1"/>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1"/>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1"/>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1"/>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1"/>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1"/>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1"/>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1"/>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1"/>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1"/>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1"/>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1"/>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1"/>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1"/>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1"/>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1"/>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1"/>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1"/>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1"/>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1"/>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1"/>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1"/>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1"/>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1"/>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1"/>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1"/>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1"/>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1"/>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1"/>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1"/>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1"/>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1"/>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1"/>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1"/>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1"/>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1"/>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1"/>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1"/>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1"/>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1"/>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1"/>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1"/>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1"/>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1"/>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1"/>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1"/>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1"/>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1"/>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1"/>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1"/>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1"/>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1"/>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1"/>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1"/>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1"/>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1"/>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1"/>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1"/>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1"/>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1"/>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1"/>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1"/>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1"/>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1"/>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1"/>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1"/>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1"/>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1"/>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1"/>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1"/>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1"/>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1"/>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1"/>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1"/>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1"/>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1"/>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1"/>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1"/>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1"/>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1"/>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1"/>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1"/>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1"/>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1"/>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1"/>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1"/>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1"/>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1"/>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1"/>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1"/>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1"/>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1"/>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1"/>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1"/>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1"/>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1"/>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1"/>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1"/>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1"/>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1"/>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1"/>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1"/>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1"/>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1"/>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1"/>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1"/>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1"/>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1"/>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1"/>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1"/>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1"/>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1"/>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1"/>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1"/>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1"/>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1"/>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1"/>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1"/>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1"/>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1"/>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1"/>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1"/>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1"/>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1"/>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1"/>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1"/>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1"/>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1"/>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1"/>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1"/>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1"/>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1"/>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1"/>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1"/>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1"/>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1"/>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1"/>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1"/>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1"/>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1"/>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1"/>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1"/>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1"/>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1"/>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1"/>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1"/>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1"/>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1"/>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1"/>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1"/>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1"/>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1"/>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1"/>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1"/>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1"/>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1"/>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1"/>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1"/>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1"/>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1"/>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1"/>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1"/>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1"/>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1"/>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1"/>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1"/>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1"/>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1"/>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1"/>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1"/>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1"/>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1"/>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1"/>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1"/>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1"/>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1"/>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1"/>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1"/>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1"/>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1"/>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1"/>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1"/>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1"/>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1"/>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1"/>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1"/>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1"/>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1"/>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1"/>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1"/>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1"/>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1"/>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1"/>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1"/>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1"/>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1"/>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1"/>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1"/>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1"/>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1"/>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1"/>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1"/>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1"/>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1"/>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1"/>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1"/>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1"/>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1"/>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1"/>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1"/>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1"/>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1"/>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1"/>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1"/>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1"/>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1"/>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1"/>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1"/>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1"/>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1"/>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1"/>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1"/>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1"/>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1"/>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1"/>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1"/>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1"/>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1"/>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1"/>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1"/>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1"/>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1"/>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1"/>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1"/>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1"/>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1"/>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1"/>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1"/>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1"/>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1"/>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1"/>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1"/>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1"/>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1"/>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1"/>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1"/>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1"/>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1"/>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1"/>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1"/>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1"/>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1"/>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1"/>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1"/>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1"/>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1"/>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1"/>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1"/>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1"/>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1"/>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1"/>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1"/>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1"/>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1"/>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1"/>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1"/>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1"/>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1"/>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1"/>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1"/>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1"/>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1"/>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1"/>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1"/>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1"/>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1"/>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1"/>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1"/>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1"/>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1"/>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1"/>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1"/>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1"/>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1"/>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1"/>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1"/>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1"/>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1"/>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1"/>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1"/>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1"/>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1"/>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1"/>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1"/>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1"/>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1"/>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1"/>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1"/>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1"/>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1"/>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1"/>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1"/>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1"/>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1"/>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1"/>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1"/>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1"/>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1"/>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1"/>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1"/>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1"/>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1"/>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1"/>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1"/>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1"/>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1"/>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1"/>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1"/>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1"/>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1"/>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1"/>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1"/>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1"/>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1"/>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1"/>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1"/>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1"/>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1"/>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1"/>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1"/>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1"/>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1"/>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1"/>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1"/>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1"/>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1"/>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1"/>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1"/>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1"/>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1"/>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1"/>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1"/>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1"/>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1"/>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1"/>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1"/>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1"/>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1"/>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1"/>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1"/>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1"/>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1"/>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1"/>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1"/>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1"/>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1"/>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1"/>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1"/>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1"/>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1"/>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1"/>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1"/>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1"/>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1"/>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1"/>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1"/>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1"/>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1"/>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1"/>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1"/>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1"/>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1"/>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1"/>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1"/>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1"/>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1"/>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1"/>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1"/>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1"/>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1"/>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1"/>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1"/>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1"/>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1"/>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1"/>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1"/>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1"/>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1"/>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1"/>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1"/>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1"/>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1"/>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1"/>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1"/>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1"/>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1"/>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1"/>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1"/>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1"/>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1"/>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1"/>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1"/>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1"/>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1"/>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1"/>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1"/>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1"/>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1"/>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1"/>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1"/>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1"/>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1"/>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1"/>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1"/>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1"/>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1"/>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1"/>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1"/>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1"/>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1"/>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1"/>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1"/>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1"/>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1"/>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1"/>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1"/>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1"/>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1"/>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1"/>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1"/>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1"/>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1"/>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1"/>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1"/>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1"/>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1"/>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1"/>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1"/>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1"/>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1"/>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1"/>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1"/>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1"/>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1"/>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1"/>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1"/>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1"/>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1"/>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1"/>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1"/>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1"/>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1"/>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1"/>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1"/>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1"/>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1"/>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1"/>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1"/>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1"/>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1"/>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1"/>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1"/>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1"/>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1"/>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1"/>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1"/>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1"/>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1"/>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1"/>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1"/>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1"/>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1"/>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1"/>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1"/>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1"/>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1"/>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1"/>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1"/>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1"/>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1"/>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1"/>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1"/>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1"/>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1"/>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1"/>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1"/>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1"/>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1"/>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1"/>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1"/>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1"/>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1"/>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1"/>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1"/>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1"/>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1"/>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1"/>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1"/>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1"/>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1"/>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1"/>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1"/>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1"/>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1"/>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1"/>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1"/>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1"/>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1"/>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1"/>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1"/>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1"/>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1"/>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1"/>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1"/>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1"/>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1"/>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1"/>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1"/>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1"/>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1"/>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1"/>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1"/>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1"/>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1"/>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1"/>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1"/>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1"/>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1"/>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1"/>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1"/>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1"/>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1"/>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1"/>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1"/>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1"/>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1"/>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1"/>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1"/>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1"/>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1"/>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1"/>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1"/>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1"/>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1"/>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1"/>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1"/>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1"/>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1"/>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1"/>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1"/>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1"/>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1"/>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1"/>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1"/>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1"/>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1"/>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1"/>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1"/>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1"/>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1"/>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1"/>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1"/>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1"/>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1"/>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1"/>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1"/>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1"/>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1"/>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1"/>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1"/>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1"/>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1"/>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1"/>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1"/>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1"/>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1"/>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1"/>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1"/>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1"/>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1"/>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1"/>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1"/>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1"/>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1"/>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1"/>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1"/>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1"/>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1"/>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1"/>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1"/>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1"/>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1"/>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1"/>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1"/>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1"/>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1"/>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1"/>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1"/>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1"/>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1"/>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1"/>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1"/>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1"/>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1"/>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1"/>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1"/>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1"/>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1"/>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1"/>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1"/>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1"/>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1"/>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1"/>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1"/>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1"/>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1"/>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1"/>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1"/>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1"/>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1"/>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1"/>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1"/>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1"/>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1"/>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1"/>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1"/>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1"/>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1"/>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1"/>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1"/>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1"/>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1"/>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1"/>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1"/>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1"/>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1"/>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1"/>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1"/>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1"/>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1"/>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1"/>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1"/>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1"/>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1"/>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1"/>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1"/>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1"/>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1"/>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1"/>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1"/>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1"/>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1"/>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1"/>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1"/>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1"/>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1"/>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1"/>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1"/>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1"/>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1"/>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1"/>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1"/>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1"/>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1"/>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1"/>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1"/>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1"/>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1"/>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1"/>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1"/>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1"/>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1"/>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1"/>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1"/>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1"/>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1"/>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1"/>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1"/>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1"/>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1"/>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1"/>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1"/>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1"/>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1"/>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1"/>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1"/>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1"/>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1"/>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1"/>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1"/>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1"/>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1"/>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1"/>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1"/>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1"/>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1"/>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1"/>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1"/>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1"/>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1"/>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1"/>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1"/>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1"/>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1"/>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1"/>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1"/>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1"/>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1"/>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1"/>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1"/>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1"/>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1"/>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1"/>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1"/>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1"/>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1"/>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1"/>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1"/>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1"/>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1"/>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1"/>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1"/>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1"/>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1"/>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1"/>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1"/>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1"/>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1"/>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1"/>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1"/>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1"/>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1"/>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1"/>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1"/>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1"/>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1"/>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1"/>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1"/>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1"/>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1"/>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1"/>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1"/>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1"/>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1"/>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1"/>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1"/>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1"/>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1"/>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1"/>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1"/>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1"/>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1"/>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1"/>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1"/>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1"/>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1"/>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1"/>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1"/>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1"/>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1"/>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1"/>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1"/>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1"/>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1"/>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1"/>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1"/>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1"/>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1"/>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1"/>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1"/>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1"/>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1"/>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1"/>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1"/>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1"/>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1"/>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1"/>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1"/>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1"/>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1"/>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1"/>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1"/>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1"/>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1"/>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1"/>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1"/>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1"/>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1"/>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1"/>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1"/>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1"/>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1"/>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1"/>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1"/>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1"/>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1"/>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1"/>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1"/>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1"/>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1"/>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1"/>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1"/>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1"/>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1"/>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1"/>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1"/>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1"/>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1"/>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1"/>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1"/>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1"/>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1"/>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1"/>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1"/>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1"/>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1"/>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1"/>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1"/>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1"/>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1"/>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1"/>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1"/>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1"/>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1"/>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1"/>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1"/>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1"/>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1"/>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1"/>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1"/>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1"/>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1"/>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1"/>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1"/>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1"/>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1"/>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1"/>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1"/>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1"/>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1"/>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1"/>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1"/>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1"/>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1"/>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1"/>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1"/>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1"/>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1"/>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1"/>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1"/>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1"/>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1"/>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1"/>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1"/>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1"/>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1"/>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1"/>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1"/>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1"/>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1"/>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1"/>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1"/>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1"/>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1"/>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1"/>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1"/>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1"/>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1"/>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1"/>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1"/>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1"/>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1"/>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1"/>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1"/>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1"/>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1"/>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1"/>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1"/>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1"/>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1"/>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1"/>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1"/>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1"/>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1"/>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1"/>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1"/>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1"/>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1"/>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1"/>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1"/>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1"/>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1"/>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1"/>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1"/>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1"/>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1"/>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1"/>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1"/>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1"/>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1"/>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1"/>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1"/>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1"/>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1"/>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1"/>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1"/>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1"/>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1"/>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1"/>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1"/>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1"/>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1"/>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1"/>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1"/>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1"/>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1"/>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1"/>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1"/>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1"/>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1"/>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1"/>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1"/>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1"/>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1"/>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1"/>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1"/>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1"/>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1"/>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1"/>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1"/>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1"/>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1"/>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1"/>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1"/>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1"/>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1"/>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1"/>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1"/>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1"/>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1"/>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1"/>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1"/>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1"/>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1"/>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1"/>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1"/>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1"/>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1"/>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1"/>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1"/>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1"/>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1"/>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1"/>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1"/>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1"/>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1"/>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1"/>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1"/>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1"/>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1"/>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1"/>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1"/>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1"/>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1"/>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1"/>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1"/>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1"/>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1"/>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1"/>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1"/>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1"/>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1"/>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1"/>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1"/>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1"/>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1"/>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1"/>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71"/>
          <p:cNvGrpSpPr/>
          <p:nvPr/>
        </p:nvGrpSpPr>
        <p:grpSpPr>
          <a:xfrm>
            <a:off x="3450485" y="919691"/>
            <a:ext cx="2310381" cy="1488888"/>
            <a:chOff x="229225" y="549050"/>
            <a:chExt cx="7161750" cy="4615275"/>
          </a:xfrm>
        </p:grpSpPr>
        <p:sp>
          <p:nvSpPr>
            <p:cNvPr id="8652" name="Google Shape;8652;p7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71"/>
          <p:cNvGrpSpPr/>
          <p:nvPr/>
        </p:nvGrpSpPr>
        <p:grpSpPr>
          <a:xfrm>
            <a:off x="3548403" y="2849588"/>
            <a:ext cx="2310282" cy="1374222"/>
            <a:chOff x="238125" y="732525"/>
            <a:chExt cx="7130500" cy="4241425"/>
          </a:xfrm>
        </p:grpSpPr>
        <p:sp>
          <p:nvSpPr>
            <p:cNvPr id="8770" name="Google Shape;8770;p7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7" name="Shape 8887"/>
        <p:cNvGrpSpPr/>
        <p:nvPr/>
      </p:nvGrpSpPr>
      <p:grpSpPr>
        <a:xfrm>
          <a:off x="0" y="0"/>
          <a:ext cx="0" cy="0"/>
          <a:chOff x="0" y="0"/>
          <a:chExt cx="0" cy="0"/>
        </a:xfrm>
      </p:grpSpPr>
      <p:grpSp>
        <p:nvGrpSpPr>
          <p:cNvPr id="8888" name="Google Shape;8888;p72"/>
          <p:cNvGrpSpPr/>
          <p:nvPr/>
        </p:nvGrpSpPr>
        <p:grpSpPr>
          <a:xfrm>
            <a:off x="2100560" y="3398663"/>
            <a:ext cx="1102891" cy="760337"/>
            <a:chOff x="4967783" y="2151471"/>
            <a:chExt cx="3920692" cy="2702940"/>
          </a:xfrm>
        </p:grpSpPr>
        <p:grpSp>
          <p:nvGrpSpPr>
            <p:cNvPr id="8889" name="Google Shape;8889;p72"/>
            <p:cNvGrpSpPr/>
            <p:nvPr/>
          </p:nvGrpSpPr>
          <p:grpSpPr>
            <a:xfrm>
              <a:off x="5045709" y="2252109"/>
              <a:ext cx="3761071" cy="2501708"/>
              <a:chOff x="2691784" y="1805334"/>
              <a:chExt cx="3761071" cy="2501708"/>
            </a:xfrm>
          </p:grpSpPr>
          <p:sp>
            <p:nvSpPr>
              <p:cNvPr id="8890" name="Google Shape;8890;p72"/>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2"/>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2"/>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2"/>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2"/>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2"/>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2"/>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72"/>
            <p:cNvGrpSpPr/>
            <p:nvPr/>
          </p:nvGrpSpPr>
          <p:grpSpPr>
            <a:xfrm>
              <a:off x="4967783" y="2151471"/>
              <a:ext cx="3920692" cy="2702940"/>
              <a:chOff x="2613858" y="1704696"/>
              <a:chExt cx="3920692" cy="2702940"/>
            </a:xfrm>
          </p:grpSpPr>
          <p:sp>
            <p:nvSpPr>
              <p:cNvPr id="8898" name="Google Shape;8898;p72"/>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2"/>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2"/>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2"/>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2"/>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3" name="Google Shape;8903;p72"/>
          <p:cNvGrpSpPr/>
          <p:nvPr/>
        </p:nvGrpSpPr>
        <p:grpSpPr>
          <a:xfrm>
            <a:off x="3504468" y="1286940"/>
            <a:ext cx="1561911" cy="708580"/>
            <a:chOff x="3530532" y="1496185"/>
            <a:chExt cx="1561911" cy="708580"/>
          </a:xfrm>
        </p:grpSpPr>
        <p:grpSp>
          <p:nvGrpSpPr>
            <p:cNvPr id="8904" name="Google Shape;8904;p72"/>
            <p:cNvGrpSpPr/>
            <p:nvPr/>
          </p:nvGrpSpPr>
          <p:grpSpPr>
            <a:xfrm>
              <a:off x="3720318" y="1857562"/>
              <a:ext cx="1372125" cy="54"/>
              <a:chOff x="3720318" y="1857562"/>
              <a:chExt cx="1372125" cy="54"/>
            </a:xfrm>
          </p:grpSpPr>
          <p:cxnSp>
            <p:nvCxnSpPr>
              <p:cNvPr id="8905" name="Google Shape;8905;p72"/>
              <p:cNvCxnSpPr>
                <a:endCxn id="890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07" name="Google Shape;8907;p72"/>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08" name="Google Shape;8908;p72"/>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09" name="Google Shape;8909;p72"/>
              <p:cNvCxnSpPr>
                <a:stCxn id="890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910" name="Google Shape;8910;p72"/>
            <p:cNvGrpSpPr/>
            <p:nvPr/>
          </p:nvGrpSpPr>
          <p:grpSpPr>
            <a:xfrm>
              <a:off x="3567462" y="1496185"/>
              <a:ext cx="286500" cy="272914"/>
              <a:chOff x="3567462" y="1496185"/>
              <a:chExt cx="286500" cy="272914"/>
            </a:xfrm>
          </p:grpSpPr>
          <p:cxnSp>
            <p:nvCxnSpPr>
              <p:cNvPr id="8911" name="Google Shape;8911;p72"/>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912" name="Google Shape;8912;p72"/>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3" name="Google Shape;8913;p72"/>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2"/>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5" name="Google Shape;8915;p72"/>
            <p:cNvGrpSpPr/>
            <p:nvPr/>
          </p:nvGrpSpPr>
          <p:grpSpPr>
            <a:xfrm>
              <a:off x="3929014" y="1960574"/>
              <a:ext cx="286500" cy="242342"/>
              <a:chOff x="3929014" y="1960574"/>
              <a:chExt cx="286500" cy="242342"/>
            </a:xfrm>
          </p:grpSpPr>
          <p:cxnSp>
            <p:nvCxnSpPr>
              <p:cNvPr id="8916" name="Google Shape;8916;p72"/>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917" name="Google Shape;8917;p72"/>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72"/>
            <p:cNvGrpSpPr/>
            <p:nvPr/>
          </p:nvGrpSpPr>
          <p:grpSpPr>
            <a:xfrm>
              <a:off x="4290828" y="1496185"/>
              <a:ext cx="286500" cy="272914"/>
              <a:chOff x="4290828" y="1496185"/>
              <a:chExt cx="286500" cy="272914"/>
            </a:xfrm>
          </p:grpSpPr>
          <p:cxnSp>
            <p:nvCxnSpPr>
              <p:cNvPr id="8919" name="Google Shape;8919;p72"/>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920" name="Google Shape;8920;p72"/>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1" name="Google Shape;8921;p72"/>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2"/>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2" name="Google Shape;8922;p72"/>
            <p:cNvGrpSpPr/>
            <p:nvPr/>
          </p:nvGrpSpPr>
          <p:grpSpPr>
            <a:xfrm>
              <a:off x="4657726" y="1959674"/>
              <a:ext cx="286500" cy="245092"/>
              <a:chOff x="4657726" y="1959674"/>
              <a:chExt cx="286500" cy="245092"/>
            </a:xfrm>
          </p:grpSpPr>
          <p:cxnSp>
            <p:nvCxnSpPr>
              <p:cNvPr id="8923" name="Google Shape;8923;p72"/>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924" name="Google Shape;8924;p72"/>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5" name="Google Shape;8925;p72"/>
          <p:cNvGrpSpPr/>
          <p:nvPr/>
        </p:nvGrpSpPr>
        <p:grpSpPr>
          <a:xfrm>
            <a:off x="3486488" y="2149036"/>
            <a:ext cx="1597032" cy="378649"/>
            <a:chOff x="3512551" y="2358282"/>
            <a:chExt cx="1597032" cy="378649"/>
          </a:xfrm>
        </p:grpSpPr>
        <p:grpSp>
          <p:nvGrpSpPr>
            <p:cNvPr id="8926" name="Google Shape;8926;p72"/>
            <p:cNvGrpSpPr/>
            <p:nvPr/>
          </p:nvGrpSpPr>
          <p:grpSpPr>
            <a:xfrm>
              <a:off x="3738198" y="2553002"/>
              <a:ext cx="1145834" cy="117"/>
              <a:chOff x="3738198" y="2553002"/>
              <a:chExt cx="1145834" cy="117"/>
            </a:xfrm>
          </p:grpSpPr>
          <p:cxnSp>
            <p:nvCxnSpPr>
              <p:cNvPr id="8927" name="Google Shape;8927;p72"/>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928" name="Google Shape;8928;p72"/>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929" name="Google Shape;8929;p72"/>
              <p:cNvCxnSpPr>
                <a:stCxn id="8930" idx="6"/>
                <a:endCxn id="893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932" name="Google Shape;8932;p72"/>
            <p:cNvGrpSpPr/>
            <p:nvPr/>
          </p:nvGrpSpPr>
          <p:grpSpPr>
            <a:xfrm>
              <a:off x="3969644" y="2440153"/>
              <a:ext cx="225900" cy="296779"/>
              <a:chOff x="3969644" y="2440153"/>
              <a:chExt cx="225900" cy="296779"/>
            </a:xfrm>
          </p:grpSpPr>
          <p:cxnSp>
            <p:nvCxnSpPr>
              <p:cNvPr id="8933" name="Google Shape;8933;p72"/>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931" name="Google Shape;8931;p72"/>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2"/>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72"/>
            <p:cNvGrpSpPr/>
            <p:nvPr/>
          </p:nvGrpSpPr>
          <p:grpSpPr>
            <a:xfrm>
              <a:off x="4426818" y="2358282"/>
              <a:ext cx="225600" cy="307471"/>
              <a:chOff x="4426818" y="2358282"/>
              <a:chExt cx="225600" cy="307471"/>
            </a:xfrm>
          </p:grpSpPr>
          <p:cxnSp>
            <p:nvCxnSpPr>
              <p:cNvPr id="8936" name="Google Shape;8936;p72"/>
              <p:cNvCxnSpPr>
                <a:stCxn id="893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938" name="Google Shape;8938;p72"/>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2"/>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72"/>
            <p:cNvGrpSpPr/>
            <p:nvPr/>
          </p:nvGrpSpPr>
          <p:grpSpPr>
            <a:xfrm>
              <a:off x="4883984" y="2440153"/>
              <a:ext cx="225600" cy="296479"/>
              <a:chOff x="4883984" y="2440153"/>
              <a:chExt cx="225600" cy="296479"/>
            </a:xfrm>
          </p:grpSpPr>
          <p:cxnSp>
            <p:nvCxnSpPr>
              <p:cNvPr id="8940" name="Google Shape;8940;p72"/>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941" name="Google Shape;8941;p72"/>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2"/>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72"/>
            <p:cNvGrpSpPr/>
            <p:nvPr/>
          </p:nvGrpSpPr>
          <p:grpSpPr>
            <a:xfrm>
              <a:off x="3512551" y="2358356"/>
              <a:ext cx="225647" cy="307629"/>
              <a:chOff x="2182679" y="2005014"/>
              <a:chExt cx="792300" cy="1080158"/>
            </a:xfrm>
          </p:grpSpPr>
          <p:cxnSp>
            <p:nvCxnSpPr>
              <p:cNvPr id="8944" name="Google Shape;8944;p72"/>
              <p:cNvCxnSpPr>
                <a:stCxn id="894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930" name="Google Shape;8930;p72"/>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2"/>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6" name="Google Shape;8946;p72"/>
          <p:cNvGrpSpPr/>
          <p:nvPr/>
        </p:nvGrpSpPr>
        <p:grpSpPr>
          <a:xfrm>
            <a:off x="6846570" y="972834"/>
            <a:ext cx="1559809" cy="722610"/>
            <a:chOff x="634175" y="2986275"/>
            <a:chExt cx="3147949" cy="1458344"/>
          </a:xfrm>
        </p:grpSpPr>
        <p:cxnSp>
          <p:nvCxnSpPr>
            <p:cNvPr id="8947" name="Google Shape;8947;p72"/>
            <p:cNvCxnSpPr>
              <a:stCxn id="8948" idx="4"/>
              <a:endCxn id="894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950" name="Google Shape;8950;p72"/>
            <p:cNvCxnSpPr>
              <a:stCxn id="8949" idx="0"/>
              <a:endCxn id="895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952" name="Google Shape;8952;p72"/>
            <p:cNvCxnSpPr>
              <a:stCxn id="8951" idx="4"/>
              <a:endCxn id="895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954" name="Google Shape;8954;p72"/>
            <p:cNvCxnSpPr>
              <a:stCxn id="8953" idx="0"/>
              <a:endCxn id="895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955" name="Google Shape;8955;p72"/>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51" name="Google Shape;8951;p72"/>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48" name="Google Shape;8948;p72"/>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53" name="Google Shape;8953;p72"/>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49" name="Google Shape;8949;p72"/>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956" name="Google Shape;8956;p72"/>
          <p:cNvGrpSpPr/>
          <p:nvPr/>
        </p:nvGrpSpPr>
        <p:grpSpPr>
          <a:xfrm>
            <a:off x="3500360" y="2682741"/>
            <a:ext cx="1570719" cy="294123"/>
            <a:chOff x="998425" y="1182125"/>
            <a:chExt cx="1065400" cy="199500"/>
          </a:xfrm>
        </p:grpSpPr>
        <p:sp>
          <p:nvSpPr>
            <p:cNvPr id="8957" name="Google Shape;8957;p7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72"/>
          <p:cNvGrpSpPr/>
          <p:nvPr/>
        </p:nvGrpSpPr>
        <p:grpSpPr>
          <a:xfrm>
            <a:off x="6843616" y="1800228"/>
            <a:ext cx="1565716" cy="366729"/>
            <a:chOff x="1247650" y="2075423"/>
            <a:chExt cx="6648477" cy="1557238"/>
          </a:xfrm>
        </p:grpSpPr>
        <p:sp>
          <p:nvSpPr>
            <p:cNvPr id="8963" name="Google Shape;8963;p7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72"/>
          <p:cNvGrpSpPr/>
          <p:nvPr/>
        </p:nvGrpSpPr>
        <p:grpSpPr>
          <a:xfrm>
            <a:off x="6827928" y="2949043"/>
            <a:ext cx="1597061" cy="663440"/>
            <a:chOff x="6796238" y="3158297"/>
            <a:chExt cx="1630319" cy="677257"/>
          </a:xfrm>
        </p:grpSpPr>
        <p:cxnSp>
          <p:nvCxnSpPr>
            <p:cNvPr id="8970" name="Google Shape;8970;p72"/>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971" name="Google Shape;8971;p72"/>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972" name="Google Shape;8972;p72"/>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973" name="Google Shape;8973;p72"/>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974" name="Google Shape;8974;p72"/>
            <p:cNvGrpSpPr/>
            <p:nvPr/>
          </p:nvGrpSpPr>
          <p:grpSpPr>
            <a:xfrm>
              <a:off x="6796238" y="3311904"/>
              <a:ext cx="1630319" cy="377697"/>
              <a:chOff x="6796238" y="3311904"/>
              <a:chExt cx="1630319" cy="377697"/>
            </a:xfrm>
          </p:grpSpPr>
          <p:sp>
            <p:nvSpPr>
              <p:cNvPr id="8975" name="Google Shape;8975;p72"/>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2"/>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2"/>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8" name="Google Shape;8978;p72"/>
          <p:cNvGrpSpPr/>
          <p:nvPr/>
        </p:nvGrpSpPr>
        <p:grpSpPr>
          <a:xfrm>
            <a:off x="5349066" y="970435"/>
            <a:ext cx="1368606" cy="1593805"/>
            <a:chOff x="1839112" y="2209163"/>
            <a:chExt cx="1918159" cy="2233784"/>
          </a:xfrm>
        </p:grpSpPr>
        <p:sp>
          <p:nvSpPr>
            <p:cNvPr id="8979" name="Google Shape;8979;p72"/>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2"/>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2"/>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82" name="Google Shape;8982;p72"/>
            <p:cNvCxnSpPr>
              <a:stCxn id="8979" idx="6"/>
              <a:endCxn id="898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983" name="Google Shape;8983;p72"/>
            <p:cNvCxnSpPr>
              <a:stCxn id="8980" idx="4"/>
              <a:endCxn id="898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985" name="Google Shape;8985;p72"/>
            <p:cNvCxnSpPr>
              <a:stCxn id="8984" idx="6"/>
              <a:endCxn id="898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986" name="Google Shape;8986;p72"/>
            <p:cNvCxnSpPr>
              <a:stCxn id="8981" idx="4"/>
              <a:endCxn id="898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984" name="Google Shape;8984;p72"/>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2"/>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2"/>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89" name="Google Shape;8989;p72"/>
            <p:cNvCxnSpPr>
              <a:endCxn id="898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990" name="Google Shape;8990;p72"/>
          <p:cNvGrpSpPr/>
          <p:nvPr/>
        </p:nvGrpSpPr>
        <p:grpSpPr>
          <a:xfrm>
            <a:off x="3481439" y="976671"/>
            <a:ext cx="1637968" cy="154942"/>
            <a:chOff x="238125" y="2506075"/>
            <a:chExt cx="7115411" cy="673075"/>
          </a:xfrm>
        </p:grpSpPr>
        <p:sp>
          <p:nvSpPr>
            <p:cNvPr id="8991" name="Google Shape;8991;p7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6" name="Google Shape;8996;p72"/>
          <p:cNvGrpSpPr/>
          <p:nvPr/>
        </p:nvGrpSpPr>
        <p:grpSpPr>
          <a:xfrm>
            <a:off x="720124" y="1298269"/>
            <a:ext cx="2476762" cy="91743"/>
            <a:chOff x="1464850" y="436376"/>
            <a:chExt cx="6001362" cy="222300"/>
          </a:xfrm>
        </p:grpSpPr>
        <p:sp>
          <p:nvSpPr>
            <p:cNvPr id="8997" name="Google Shape;8997;p72"/>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2"/>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2"/>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2"/>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2"/>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2" name="Google Shape;9002;p72"/>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003" name="Google Shape;9003;p72"/>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004" name="Google Shape;9004;p72"/>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005" name="Google Shape;9005;p72"/>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006" name="Google Shape;9006;p72"/>
          <p:cNvGrpSpPr/>
          <p:nvPr/>
        </p:nvGrpSpPr>
        <p:grpSpPr>
          <a:xfrm>
            <a:off x="706391" y="2533734"/>
            <a:ext cx="1452710" cy="651923"/>
            <a:chOff x="803162" y="2667727"/>
            <a:chExt cx="1411906" cy="633611"/>
          </a:xfrm>
        </p:grpSpPr>
        <p:cxnSp>
          <p:nvCxnSpPr>
            <p:cNvPr id="9007" name="Google Shape;9007;p72"/>
            <p:cNvCxnSpPr>
              <a:stCxn id="9008" idx="2"/>
              <a:endCxn id="900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10" name="Google Shape;9010;p72"/>
            <p:cNvCxnSpPr>
              <a:stCxn id="9011" idx="0"/>
              <a:endCxn id="900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12" name="Google Shape;9012;p72"/>
            <p:cNvCxnSpPr>
              <a:stCxn id="9011" idx="2"/>
              <a:endCxn id="901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14" name="Google Shape;9014;p72"/>
            <p:cNvCxnSpPr>
              <a:stCxn id="9015" idx="0"/>
              <a:endCxn id="901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16" name="Google Shape;9016;p72"/>
            <p:cNvCxnSpPr>
              <a:stCxn id="9009" idx="2"/>
              <a:endCxn id="901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18" name="Google Shape;9018;p72"/>
            <p:cNvCxnSpPr>
              <a:stCxn id="9019" idx="0"/>
              <a:endCxn id="900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015" name="Google Shape;9015;p72"/>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13" name="Google Shape;9013;p72"/>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19" name="Google Shape;9019;p72"/>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17" name="Google Shape;9017;p72"/>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09" name="Google Shape;9009;p72"/>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11" name="Google Shape;9011;p72"/>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08" name="Google Shape;9008;p72"/>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020" name="Google Shape;9020;p72"/>
          <p:cNvGrpSpPr/>
          <p:nvPr/>
        </p:nvGrpSpPr>
        <p:grpSpPr>
          <a:xfrm>
            <a:off x="706393" y="969273"/>
            <a:ext cx="2518541" cy="209309"/>
            <a:chOff x="803163" y="1111966"/>
            <a:chExt cx="2447800" cy="203430"/>
          </a:xfrm>
        </p:grpSpPr>
        <p:grpSp>
          <p:nvGrpSpPr>
            <p:cNvPr id="9021" name="Google Shape;9021;p72"/>
            <p:cNvGrpSpPr/>
            <p:nvPr/>
          </p:nvGrpSpPr>
          <p:grpSpPr>
            <a:xfrm>
              <a:off x="1958180" y="1111966"/>
              <a:ext cx="588019" cy="121396"/>
              <a:chOff x="4808316" y="2800065"/>
              <a:chExt cx="1999386" cy="412910"/>
            </a:xfrm>
          </p:grpSpPr>
          <p:sp>
            <p:nvSpPr>
              <p:cNvPr id="9022" name="Google Shape;9022;p72"/>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3" name="Google Shape;9023;p72"/>
              <p:cNvGrpSpPr/>
              <p:nvPr/>
            </p:nvGrpSpPr>
            <p:grpSpPr>
              <a:xfrm>
                <a:off x="4808316" y="2800065"/>
                <a:ext cx="92400" cy="411825"/>
                <a:chOff x="845575" y="2563700"/>
                <a:chExt cx="92400" cy="411825"/>
              </a:xfrm>
            </p:grpSpPr>
            <p:cxnSp>
              <p:nvCxnSpPr>
                <p:cNvPr id="9024" name="Google Shape;9024;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25" name="Google Shape;9025;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026" name="Google Shape;9026;p72"/>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027" name="Google Shape;9027;p72"/>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8" name="Google Shape;9028;p72"/>
            <p:cNvGrpSpPr/>
            <p:nvPr/>
          </p:nvGrpSpPr>
          <p:grpSpPr>
            <a:xfrm>
              <a:off x="803163" y="1111974"/>
              <a:ext cx="591158" cy="121545"/>
              <a:chOff x="803163" y="1111974"/>
              <a:chExt cx="591158" cy="121545"/>
            </a:xfrm>
          </p:grpSpPr>
          <p:grpSp>
            <p:nvGrpSpPr>
              <p:cNvPr id="9029" name="Google Shape;9029;p72"/>
              <p:cNvGrpSpPr/>
              <p:nvPr/>
            </p:nvGrpSpPr>
            <p:grpSpPr>
              <a:xfrm>
                <a:off x="803163" y="1111974"/>
                <a:ext cx="27175" cy="121077"/>
                <a:chOff x="845575" y="2563700"/>
                <a:chExt cx="92400" cy="411825"/>
              </a:xfrm>
            </p:grpSpPr>
            <p:cxnSp>
              <p:nvCxnSpPr>
                <p:cNvPr id="9030" name="Google Shape;9030;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31" name="Google Shape;9031;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2" name="Google Shape;9032;p72"/>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72"/>
            <p:cNvGrpSpPr/>
            <p:nvPr/>
          </p:nvGrpSpPr>
          <p:grpSpPr>
            <a:xfrm>
              <a:off x="1381910" y="1194219"/>
              <a:ext cx="588341" cy="121177"/>
              <a:chOff x="1381910" y="1194219"/>
              <a:chExt cx="588341" cy="121177"/>
            </a:xfrm>
          </p:grpSpPr>
          <p:grpSp>
            <p:nvGrpSpPr>
              <p:cNvPr id="9034" name="Google Shape;9034;p72"/>
              <p:cNvGrpSpPr/>
              <p:nvPr/>
            </p:nvGrpSpPr>
            <p:grpSpPr>
              <a:xfrm rot="10800000">
                <a:off x="1381910" y="1194319"/>
                <a:ext cx="27175" cy="121077"/>
                <a:chOff x="2070100" y="2563700"/>
                <a:chExt cx="92400" cy="411825"/>
              </a:xfrm>
            </p:grpSpPr>
            <p:cxnSp>
              <p:nvCxnSpPr>
                <p:cNvPr id="9035" name="Google Shape;9035;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36" name="Google Shape;9036;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7" name="Google Shape;9037;p72"/>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72"/>
            <p:cNvGrpSpPr/>
            <p:nvPr/>
          </p:nvGrpSpPr>
          <p:grpSpPr>
            <a:xfrm>
              <a:off x="2532079" y="1194219"/>
              <a:ext cx="704927" cy="121177"/>
              <a:chOff x="2532079" y="1194219"/>
              <a:chExt cx="704927" cy="121177"/>
            </a:xfrm>
          </p:grpSpPr>
          <p:grpSp>
            <p:nvGrpSpPr>
              <p:cNvPr id="9039" name="Google Shape;9039;p72"/>
              <p:cNvGrpSpPr/>
              <p:nvPr/>
            </p:nvGrpSpPr>
            <p:grpSpPr>
              <a:xfrm rot="10800000">
                <a:off x="2532079" y="1194319"/>
                <a:ext cx="27175" cy="121077"/>
                <a:chOff x="2070100" y="2563700"/>
                <a:chExt cx="92400" cy="411825"/>
              </a:xfrm>
            </p:grpSpPr>
            <p:cxnSp>
              <p:nvCxnSpPr>
                <p:cNvPr id="9040" name="Google Shape;9040;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41" name="Google Shape;9041;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2" name="Google Shape;9042;p72"/>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3" name="Google Shape;9043;p72"/>
          <p:cNvGrpSpPr/>
          <p:nvPr/>
        </p:nvGrpSpPr>
        <p:grpSpPr>
          <a:xfrm>
            <a:off x="3499403" y="3665904"/>
            <a:ext cx="1567778" cy="491677"/>
            <a:chOff x="5194708" y="3484366"/>
            <a:chExt cx="3148148" cy="987304"/>
          </a:xfrm>
        </p:grpSpPr>
        <p:grpSp>
          <p:nvGrpSpPr>
            <p:cNvPr id="9044" name="Google Shape;9044;p72"/>
            <p:cNvGrpSpPr/>
            <p:nvPr/>
          </p:nvGrpSpPr>
          <p:grpSpPr>
            <a:xfrm>
              <a:off x="7531521" y="3484366"/>
              <a:ext cx="811335" cy="987304"/>
              <a:chOff x="3379425" y="1617275"/>
              <a:chExt cx="1090650" cy="1327200"/>
            </a:xfrm>
          </p:grpSpPr>
          <p:sp>
            <p:nvSpPr>
              <p:cNvPr id="9045" name="Google Shape;9045;p7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8" name="Google Shape;9048;p72"/>
            <p:cNvGrpSpPr/>
            <p:nvPr/>
          </p:nvGrpSpPr>
          <p:grpSpPr>
            <a:xfrm>
              <a:off x="6752546" y="3484366"/>
              <a:ext cx="811428" cy="987304"/>
              <a:chOff x="2332275" y="1617275"/>
              <a:chExt cx="1090775" cy="1327200"/>
            </a:xfrm>
          </p:grpSpPr>
          <p:sp>
            <p:nvSpPr>
              <p:cNvPr id="9049" name="Google Shape;9049;p7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72"/>
            <p:cNvGrpSpPr/>
            <p:nvPr/>
          </p:nvGrpSpPr>
          <p:grpSpPr>
            <a:xfrm>
              <a:off x="5973664" y="3484366"/>
              <a:ext cx="811335" cy="987304"/>
              <a:chOff x="1285250" y="1617275"/>
              <a:chExt cx="1090650" cy="1327200"/>
            </a:xfrm>
          </p:grpSpPr>
          <p:sp>
            <p:nvSpPr>
              <p:cNvPr id="9053" name="Google Shape;9053;p7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72"/>
            <p:cNvGrpSpPr/>
            <p:nvPr/>
          </p:nvGrpSpPr>
          <p:grpSpPr>
            <a:xfrm>
              <a:off x="5194708" y="3484366"/>
              <a:ext cx="811409" cy="987304"/>
              <a:chOff x="238125" y="1617275"/>
              <a:chExt cx="1090750" cy="1327200"/>
            </a:xfrm>
          </p:grpSpPr>
          <p:sp>
            <p:nvSpPr>
              <p:cNvPr id="9057" name="Google Shape;9057;p7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60" name="Google Shape;9060;p72"/>
          <p:cNvGrpSpPr/>
          <p:nvPr/>
        </p:nvGrpSpPr>
        <p:grpSpPr>
          <a:xfrm>
            <a:off x="3460012" y="3146315"/>
            <a:ext cx="1616964" cy="346256"/>
            <a:chOff x="1808063" y="4294338"/>
            <a:chExt cx="3370782" cy="721817"/>
          </a:xfrm>
        </p:grpSpPr>
        <p:sp>
          <p:nvSpPr>
            <p:cNvPr id="9061" name="Google Shape;9061;p7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72"/>
          <p:cNvGrpSpPr/>
          <p:nvPr/>
        </p:nvGrpSpPr>
        <p:grpSpPr>
          <a:xfrm>
            <a:off x="738224" y="3432344"/>
            <a:ext cx="1295882" cy="646587"/>
            <a:chOff x="834100" y="3642869"/>
            <a:chExt cx="1259483" cy="628426"/>
          </a:xfrm>
        </p:grpSpPr>
        <p:sp>
          <p:nvSpPr>
            <p:cNvPr id="9072" name="Google Shape;9072;p72"/>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2"/>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2"/>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2"/>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2"/>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2"/>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2"/>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2"/>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2"/>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2"/>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2"/>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2"/>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2"/>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2"/>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2"/>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2"/>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2"/>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2"/>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2"/>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2"/>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2"/>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2"/>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2"/>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2"/>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2"/>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7" name="Google Shape;9097;p72"/>
            <p:cNvGrpSpPr/>
            <p:nvPr/>
          </p:nvGrpSpPr>
          <p:grpSpPr>
            <a:xfrm>
              <a:off x="1360364" y="3847835"/>
              <a:ext cx="208119" cy="224359"/>
              <a:chOff x="1360769" y="3847100"/>
              <a:chExt cx="208119" cy="224359"/>
            </a:xfrm>
          </p:grpSpPr>
          <p:sp>
            <p:nvSpPr>
              <p:cNvPr id="9098" name="Google Shape;9098;p72"/>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2"/>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2"/>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2"/>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2"/>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2"/>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2"/>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2"/>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2"/>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2"/>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2"/>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2"/>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2"/>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2"/>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2"/>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2"/>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2"/>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2"/>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2"/>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2"/>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8" name="Google Shape;9118;p72"/>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2"/>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2"/>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2"/>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2"/>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2"/>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2"/>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2"/>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2"/>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2"/>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2"/>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2"/>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2"/>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2"/>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72"/>
          <p:cNvGrpSpPr/>
          <p:nvPr/>
        </p:nvGrpSpPr>
        <p:grpSpPr>
          <a:xfrm rot="5400000">
            <a:off x="5951337" y="3228841"/>
            <a:ext cx="164064" cy="1414916"/>
            <a:chOff x="4428249" y="1369375"/>
            <a:chExt cx="36905" cy="429569"/>
          </a:xfrm>
        </p:grpSpPr>
        <p:sp>
          <p:nvSpPr>
            <p:cNvPr id="9133" name="Google Shape;9133;p72"/>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2"/>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2"/>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2"/>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2"/>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2"/>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2"/>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2"/>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2"/>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2"/>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2"/>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2"/>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2"/>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2"/>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2"/>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2"/>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2"/>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2"/>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2"/>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2"/>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2"/>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2"/>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2"/>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2"/>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2"/>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2"/>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2"/>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2"/>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2"/>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2"/>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2"/>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2"/>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72"/>
          <p:cNvGrpSpPr/>
          <p:nvPr/>
        </p:nvGrpSpPr>
        <p:grpSpPr>
          <a:xfrm flipH="1" rot="10800000">
            <a:off x="5323766" y="2817385"/>
            <a:ext cx="1419207" cy="24808"/>
            <a:chOff x="219558" y="4738465"/>
            <a:chExt cx="5852400" cy="102300"/>
          </a:xfrm>
        </p:grpSpPr>
        <p:cxnSp>
          <p:nvCxnSpPr>
            <p:cNvPr id="9166" name="Google Shape;9166;p72"/>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167" name="Google Shape;9167;p72"/>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2"/>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2"/>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2"/>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2"/>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72"/>
          <p:cNvGrpSpPr/>
          <p:nvPr/>
        </p:nvGrpSpPr>
        <p:grpSpPr>
          <a:xfrm>
            <a:off x="5335084" y="3190448"/>
            <a:ext cx="1396570" cy="385016"/>
            <a:chOff x="5286284" y="2966544"/>
            <a:chExt cx="1396570" cy="385016"/>
          </a:xfrm>
        </p:grpSpPr>
        <p:cxnSp>
          <p:nvCxnSpPr>
            <p:cNvPr id="9173" name="Google Shape;9173;p72"/>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174" name="Google Shape;9174;p72"/>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175" name="Google Shape;9175;p72"/>
            <p:cNvGrpSpPr/>
            <p:nvPr/>
          </p:nvGrpSpPr>
          <p:grpSpPr>
            <a:xfrm>
              <a:off x="5287688" y="3173364"/>
              <a:ext cx="1395166" cy="74100"/>
              <a:chOff x="5287688" y="3173364"/>
              <a:chExt cx="1395166" cy="74100"/>
            </a:xfrm>
          </p:grpSpPr>
          <p:cxnSp>
            <p:nvCxnSpPr>
              <p:cNvPr id="9176" name="Google Shape;9176;p72"/>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177" name="Google Shape;9177;p72"/>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178" name="Google Shape;9178;p72"/>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79" name="Google Shape;9179;p72"/>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80" name="Google Shape;9180;p72"/>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81" name="Google Shape;9181;p72"/>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82" name="Google Shape;9182;p72"/>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83" name="Google Shape;9183;p72"/>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184" name="Google Shape;9184;p72"/>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185" name="Google Shape;9185;p72"/>
          <p:cNvGrpSpPr/>
          <p:nvPr/>
        </p:nvGrpSpPr>
        <p:grpSpPr>
          <a:xfrm>
            <a:off x="2021150" y="1609224"/>
            <a:ext cx="1182276" cy="662027"/>
            <a:chOff x="2029517" y="1732295"/>
            <a:chExt cx="1149068" cy="643432"/>
          </a:xfrm>
        </p:grpSpPr>
        <p:grpSp>
          <p:nvGrpSpPr>
            <p:cNvPr id="9186" name="Google Shape;9186;p72"/>
            <p:cNvGrpSpPr/>
            <p:nvPr/>
          </p:nvGrpSpPr>
          <p:grpSpPr>
            <a:xfrm>
              <a:off x="2708660" y="1746937"/>
              <a:ext cx="455427" cy="244429"/>
              <a:chOff x="2700693" y="1746937"/>
              <a:chExt cx="455427" cy="244429"/>
            </a:xfrm>
          </p:grpSpPr>
          <p:grpSp>
            <p:nvGrpSpPr>
              <p:cNvPr id="9187" name="Google Shape;9187;p72"/>
              <p:cNvGrpSpPr/>
              <p:nvPr/>
            </p:nvGrpSpPr>
            <p:grpSpPr>
              <a:xfrm>
                <a:off x="2905682" y="1782817"/>
                <a:ext cx="250438" cy="208549"/>
                <a:chOff x="2905682" y="1782817"/>
                <a:chExt cx="250438" cy="208549"/>
              </a:xfrm>
            </p:grpSpPr>
            <p:cxnSp>
              <p:nvCxnSpPr>
                <p:cNvPr id="9188" name="Google Shape;9188;p72"/>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189" name="Google Shape;9189;p72"/>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72"/>
              <p:cNvGrpSpPr/>
              <p:nvPr/>
            </p:nvGrpSpPr>
            <p:grpSpPr>
              <a:xfrm>
                <a:off x="2700693" y="1746937"/>
                <a:ext cx="449967" cy="72374"/>
                <a:chOff x="2700693" y="1746937"/>
                <a:chExt cx="449967" cy="72374"/>
              </a:xfrm>
            </p:grpSpPr>
            <p:cxnSp>
              <p:nvCxnSpPr>
                <p:cNvPr id="9191" name="Google Shape;9191;p72"/>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192" name="Google Shape;9192;p72"/>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3" name="Google Shape;9193;p72"/>
            <p:cNvGrpSpPr/>
            <p:nvPr/>
          </p:nvGrpSpPr>
          <p:grpSpPr>
            <a:xfrm>
              <a:off x="2029517" y="1732295"/>
              <a:ext cx="1149068" cy="643432"/>
              <a:chOff x="2029517" y="1732295"/>
              <a:chExt cx="1149068" cy="643432"/>
            </a:xfrm>
          </p:grpSpPr>
          <p:grpSp>
            <p:nvGrpSpPr>
              <p:cNvPr id="9194" name="Google Shape;9194;p72"/>
              <p:cNvGrpSpPr/>
              <p:nvPr/>
            </p:nvGrpSpPr>
            <p:grpSpPr>
              <a:xfrm>
                <a:off x="2703618" y="2103152"/>
                <a:ext cx="474966" cy="260017"/>
                <a:chOff x="2703618" y="2103152"/>
                <a:chExt cx="474966" cy="260017"/>
              </a:xfrm>
            </p:grpSpPr>
            <p:grpSp>
              <p:nvGrpSpPr>
                <p:cNvPr id="9195" name="Google Shape;9195;p72"/>
                <p:cNvGrpSpPr/>
                <p:nvPr/>
              </p:nvGrpSpPr>
              <p:grpSpPr>
                <a:xfrm>
                  <a:off x="2703618" y="2290640"/>
                  <a:ext cx="450291" cy="72529"/>
                  <a:chOff x="2703618" y="2290640"/>
                  <a:chExt cx="450291" cy="72529"/>
                </a:xfrm>
              </p:grpSpPr>
              <p:cxnSp>
                <p:nvCxnSpPr>
                  <p:cNvPr id="9196" name="Google Shape;9196;p72"/>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197" name="Google Shape;9197;p72"/>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72"/>
                <p:cNvGrpSpPr/>
                <p:nvPr/>
              </p:nvGrpSpPr>
              <p:grpSpPr>
                <a:xfrm>
                  <a:off x="2908607" y="2103152"/>
                  <a:ext cx="269977" cy="223538"/>
                  <a:chOff x="2908607" y="2103152"/>
                  <a:chExt cx="269977" cy="223538"/>
                </a:xfrm>
              </p:grpSpPr>
              <p:cxnSp>
                <p:nvCxnSpPr>
                  <p:cNvPr id="9199" name="Google Shape;9199;p72"/>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200" name="Google Shape;9200;p72"/>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1" name="Google Shape;9201;p72"/>
              <p:cNvGrpSpPr/>
              <p:nvPr/>
            </p:nvGrpSpPr>
            <p:grpSpPr>
              <a:xfrm>
                <a:off x="2029517" y="1732295"/>
                <a:ext cx="685827" cy="643432"/>
                <a:chOff x="2029517" y="1732295"/>
                <a:chExt cx="685827" cy="643432"/>
              </a:xfrm>
            </p:grpSpPr>
            <p:sp>
              <p:nvSpPr>
                <p:cNvPr id="9202" name="Google Shape;9202;p72"/>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3" name="Google Shape;9203;p72"/>
                <p:cNvGrpSpPr/>
                <p:nvPr/>
              </p:nvGrpSpPr>
              <p:grpSpPr>
                <a:xfrm>
                  <a:off x="2158948" y="1732295"/>
                  <a:ext cx="556396" cy="333108"/>
                  <a:chOff x="2158948" y="1732295"/>
                  <a:chExt cx="556396" cy="333108"/>
                </a:xfrm>
              </p:grpSpPr>
              <p:cxnSp>
                <p:nvCxnSpPr>
                  <p:cNvPr id="9204" name="Google Shape;9204;p72"/>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205" name="Google Shape;9205;p72"/>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72"/>
                <p:cNvGrpSpPr/>
                <p:nvPr/>
              </p:nvGrpSpPr>
              <p:grpSpPr>
                <a:xfrm>
                  <a:off x="2159908" y="2065057"/>
                  <a:ext cx="550884" cy="310670"/>
                  <a:chOff x="2159908" y="2065057"/>
                  <a:chExt cx="550884" cy="310670"/>
                </a:xfrm>
              </p:grpSpPr>
              <p:cxnSp>
                <p:nvCxnSpPr>
                  <p:cNvPr id="9207" name="Google Shape;9207;p72"/>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208" name="Google Shape;9208;p72"/>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209" name="Google Shape;9209;p72"/>
          <p:cNvGrpSpPr/>
          <p:nvPr/>
        </p:nvGrpSpPr>
        <p:grpSpPr>
          <a:xfrm>
            <a:off x="706399" y="1556837"/>
            <a:ext cx="962651" cy="810058"/>
            <a:chOff x="844912" y="1681380"/>
            <a:chExt cx="935611" cy="787305"/>
          </a:xfrm>
        </p:grpSpPr>
        <p:grpSp>
          <p:nvGrpSpPr>
            <p:cNvPr id="9210" name="Google Shape;9210;p72"/>
            <p:cNvGrpSpPr/>
            <p:nvPr/>
          </p:nvGrpSpPr>
          <p:grpSpPr>
            <a:xfrm>
              <a:off x="844912" y="1819635"/>
              <a:ext cx="329836" cy="510016"/>
              <a:chOff x="844912" y="1819635"/>
              <a:chExt cx="329836" cy="510016"/>
            </a:xfrm>
          </p:grpSpPr>
          <p:sp>
            <p:nvSpPr>
              <p:cNvPr id="9211" name="Google Shape;9211;p72"/>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2"/>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2"/>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2"/>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2"/>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2"/>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72"/>
            <p:cNvGrpSpPr/>
            <p:nvPr/>
          </p:nvGrpSpPr>
          <p:grpSpPr>
            <a:xfrm>
              <a:off x="1284601" y="2158168"/>
              <a:ext cx="495923" cy="310517"/>
              <a:chOff x="1284601" y="2158168"/>
              <a:chExt cx="495923" cy="310517"/>
            </a:xfrm>
          </p:grpSpPr>
          <p:sp>
            <p:nvSpPr>
              <p:cNvPr id="9218" name="Google Shape;9218;p72"/>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9" name="Google Shape;9219;p72"/>
              <p:cNvGrpSpPr/>
              <p:nvPr/>
            </p:nvGrpSpPr>
            <p:grpSpPr>
              <a:xfrm>
                <a:off x="1507666" y="2158168"/>
                <a:ext cx="272858" cy="310517"/>
                <a:chOff x="1507666" y="2158168"/>
                <a:chExt cx="272858" cy="310517"/>
              </a:xfrm>
            </p:grpSpPr>
            <p:grpSp>
              <p:nvGrpSpPr>
                <p:cNvPr id="9220" name="Google Shape;9220;p72"/>
                <p:cNvGrpSpPr/>
                <p:nvPr/>
              </p:nvGrpSpPr>
              <p:grpSpPr>
                <a:xfrm>
                  <a:off x="1507666" y="2176104"/>
                  <a:ext cx="166395" cy="273149"/>
                  <a:chOff x="1507666" y="2176104"/>
                  <a:chExt cx="166395" cy="273149"/>
                </a:xfrm>
              </p:grpSpPr>
              <p:sp>
                <p:nvSpPr>
                  <p:cNvPr id="9221" name="Google Shape;9221;p72"/>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2"/>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2"/>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2"/>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2"/>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2"/>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2"/>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8" name="Google Shape;9228;p72"/>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2"/>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0" name="Google Shape;9230;p72"/>
            <p:cNvGrpSpPr/>
            <p:nvPr/>
          </p:nvGrpSpPr>
          <p:grpSpPr>
            <a:xfrm>
              <a:off x="1284601" y="1681380"/>
              <a:ext cx="495923" cy="310517"/>
              <a:chOff x="1284601" y="1681380"/>
              <a:chExt cx="495923" cy="310517"/>
            </a:xfrm>
          </p:grpSpPr>
          <p:sp>
            <p:nvSpPr>
              <p:cNvPr id="9231" name="Google Shape;9231;p72"/>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2" name="Google Shape;9232;p72"/>
              <p:cNvGrpSpPr/>
              <p:nvPr/>
            </p:nvGrpSpPr>
            <p:grpSpPr>
              <a:xfrm>
                <a:off x="1507666" y="1681380"/>
                <a:ext cx="272858" cy="310517"/>
                <a:chOff x="1507666" y="1681380"/>
                <a:chExt cx="272858" cy="310517"/>
              </a:xfrm>
            </p:grpSpPr>
            <p:grpSp>
              <p:nvGrpSpPr>
                <p:cNvPr id="9233" name="Google Shape;9233;p72"/>
                <p:cNvGrpSpPr/>
                <p:nvPr/>
              </p:nvGrpSpPr>
              <p:grpSpPr>
                <a:xfrm>
                  <a:off x="1507666" y="1700120"/>
                  <a:ext cx="166395" cy="272984"/>
                  <a:chOff x="1507666" y="1700120"/>
                  <a:chExt cx="166395" cy="272984"/>
                </a:xfrm>
              </p:grpSpPr>
              <p:sp>
                <p:nvSpPr>
                  <p:cNvPr id="9234" name="Google Shape;9234;p72"/>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2"/>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2"/>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2"/>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2"/>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2"/>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2"/>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1" name="Google Shape;9241;p72"/>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2"/>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43" name="Google Shape;9243;p72"/>
          <p:cNvGrpSpPr/>
          <p:nvPr/>
        </p:nvGrpSpPr>
        <p:grpSpPr>
          <a:xfrm>
            <a:off x="6815339" y="2324267"/>
            <a:ext cx="1622269" cy="552443"/>
            <a:chOff x="6894650" y="2574740"/>
            <a:chExt cx="1445100" cy="492111"/>
          </a:xfrm>
        </p:grpSpPr>
        <p:sp>
          <p:nvSpPr>
            <p:cNvPr id="9244" name="Google Shape;9244;p72"/>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2"/>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2"/>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2"/>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2"/>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9" name="Google Shape;9249;p72"/>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250" name="Google Shape;9250;p72"/>
          <p:cNvGrpSpPr/>
          <p:nvPr/>
        </p:nvGrpSpPr>
        <p:grpSpPr>
          <a:xfrm>
            <a:off x="6834882" y="3698522"/>
            <a:ext cx="1583206" cy="475705"/>
            <a:chOff x="6953919" y="3907920"/>
            <a:chExt cx="1377300" cy="475705"/>
          </a:xfrm>
        </p:grpSpPr>
        <p:cxnSp>
          <p:nvCxnSpPr>
            <p:cNvPr id="9251" name="Google Shape;9251;p72"/>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252" name="Google Shape;9252;p72"/>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253" name="Google Shape;9253;p72"/>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254" name="Google Shape;9254;p72"/>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255" name="Google Shape;9255;p72"/>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256" name="Google Shape;9256;p72"/>
          <p:cNvGrpSpPr/>
          <p:nvPr/>
        </p:nvGrpSpPr>
        <p:grpSpPr>
          <a:xfrm>
            <a:off x="2338470" y="2459668"/>
            <a:ext cx="836286" cy="824529"/>
            <a:chOff x="2389399" y="2595741"/>
            <a:chExt cx="812796" cy="801369"/>
          </a:xfrm>
        </p:grpSpPr>
        <p:grpSp>
          <p:nvGrpSpPr>
            <p:cNvPr id="9257" name="Google Shape;9257;p72"/>
            <p:cNvGrpSpPr/>
            <p:nvPr/>
          </p:nvGrpSpPr>
          <p:grpSpPr>
            <a:xfrm>
              <a:off x="2492145" y="2881565"/>
              <a:ext cx="607300" cy="229751"/>
              <a:chOff x="2492145" y="2881565"/>
              <a:chExt cx="607300" cy="229751"/>
            </a:xfrm>
          </p:grpSpPr>
          <p:sp>
            <p:nvSpPr>
              <p:cNvPr id="9258" name="Google Shape;9258;p72"/>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2"/>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2"/>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72"/>
            <p:cNvGrpSpPr/>
            <p:nvPr/>
          </p:nvGrpSpPr>
          <p:grpSpPr>
            <a:xfrm>
              <a:off x="2389399" y="2595741"/>
              <a:ext cx="812796" cy="296825"/>
              <a:chOff x="2389399" y="2595741"/>
              <a:chExt cx="812796" cy="296825"/>
            </a:xfrm>
          </p:grpSpPr>
          <p:grpSp>
            <p:nvGrpSpPr>
              <p:cNvPr id="9262" name="Google Shape;9262;p72"/>
              <p:cNvGrpSpPr/>
              <p:nvPr/>
            </p:nvGrpSpPr>
            <p:grpSpPr>
              <a:xfrm>
                <a:off x="2389399" y="2595741"/>
                <a:ext cx="363638" cy="296825"/>
                <a:chOff x="2389399" y="2595741"/>
                <a:chExt cx="363638" cy="296825"/>
              </a:xfrm>
            </p:grpSpPr>
            <p:grpSp>
              <p:nvGrpSpPr>
                <p:cNvPr id="9263" name="Google Shape;9263;p72"/>
                <p:cNvGrpSpPr/>
                <p:nvPr/>
              </p:nvGrpSpPr>
              <p:grpSpPr>
                <a:xfrm>
                  <a:off x="2493852" y="2794333"/>
                  <a:ext cx="259185" cy="98232"/>
                  <a:chOff x="2493852" y="2794333"/>
                  <a:chExt cx="259185" cy="98232"/>
                </a:xfrm>
              </p:grpSpPr>
              <p:sp>
                <p:nvSpPr>
                  <p:cNvPr id="9264" name="Google Shape;9264;p72"/>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2"/>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2"/>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72"/>
                <p:cNvGrpSpPr/>
                <p:nvPr/>
              </p:nvGrpSpPr>
              <p:grpSpPr>
                <a:xfrm>
                  <a:off x="2389399" y="2595741"/>
                  <a:ext cx="224343" cy="182054"/>
                  <a:chOff x="2389399" y="2595741"/>
                  <a:chExt cx="224343" cy="182054"/>
                </a:xfrm>
              </p:grpSpPr>
              <p:sp>
                <p:nvSpPr>
                  <p:cNvPr id="9268" name="Google Shape;9268;p72"/>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2"/>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0" name="Google Shape;9270;p72"/>
              <p:cNvGrpSpPr/>
              <p:nvPr/>
            </p:nvGrpSpPr>
            <p:grpSpPr>
              <a:xfrm>
                <a:off x="2683630" y="2595741"/>
                <a:ext cx="224334" cy="296825"/>
                <a:chOff x="2683630" y="2595741"/>
                <a:chExt cx="224334" cy="296825"/>
              </a:xfrm>
            </p:grpSpPr>
            <p:grpSp>
              <p:nvGrpSpPr>
                <p:cNvPr id="9271" name="Google Shape;9271;p72"/>
                <p:cNvGrpSpPr/>
                <p:nvPr/>
              </p:nvGrpSpPr>
              <p:grpSpPr>
                <a:xfrm>
                  <a:off x="2788083" y="2794333"/>
                  <a:ext cx="15356" cy="98232"/>
                  <a:chOff x="2788083" y="2794333"/>
                  <a:chExt cx="15356" cy="98232"/>
                </a:xfrm>
              </p:grpSpPr>
              <p:sp>
                <p:nvSpPr>
                  <p:cNvPr id="9272" name="Google Shape;9272;p72"/>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2"/>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2"/>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72"/>
                <p:cNvGrpSpPr/>
                <p:nvPr/>
              </p:nvGrpSpPr>
              <p:grpSpPr>
                <a:xfrm>
                  <a:off x="2683630" y="2595741"/>
                  <a:ext cx="224334" cy="182054"/>
                  <a:chOff x="2683630" y="2595741"/>
                  <a:chExt cx="224334" cy="182054"/>
                </a:xfrm>
              </p:grpSpPr>
              <p:sp>
                <p:nvSpPr>
                  <p:cNvPr id="9276" name="Google Shape;9276;p72"/>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2"/>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8" name="Google Shape;9278;p72"/>
              <p:cNvGrpSpPr/>
              <p:nvPr/>
            </p:nvGrpSpPr>
            <p:grpSpPr>
              <a:xfrm>
                <a:off x="2838475" y="2595741"/>
                <a:ext cx="363719" cy="296825"/>
                <a:chOff x="2838475" y="2595741"/>
                <a:chExt cx="363719" cy="296825"/>
              </a:xfrm>
            </p:grpSpPr>
            <p:grpSp>
              <p:nvGrpSpPr>
                <p:cNvPr id="9279" name="Google Shape;9279;p72"/>
                <p:cNvGrpSpPr/>
                <p:nvPr/>
              </p:nvGrpSpPr>
              <p:grpSpPr>
                <a:xfrm>
                  <a:off x="2838475" y="2794333"/>
                  <a:ext cx="259185" cy="98232"/>
                  <a:chOff x="2838475" y="2794333"/>
                  <a:chExt cx="259185" cy="98232"/>
                </a:xfrm>
              </p:grpSpPr>
              <p:sp>
                <p:nvSpPr>
                  <p:cNvPr id="9280" name="Google Shape;9280;p72"/>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2"/>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2"/>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72"/>
                <p:cNvGrpSpPr/>
                <p:nvPr/>
              </p:nvGrpSpPr>
              <p:grpSpPr>
                <a:xfrm>
                  <a:off x="2977852" y="2595741"/>
                  <a:ext cx="224343" cy="182054"/>
                  <a:chOff x="2977852" y="2595741"/>
                  <a:chExt cx="224343" cy="182054"/>
                </a:xfrm>
              </p:grpSpPr>
              <p:sp>
                <p:nvSpPr>
                  <p:cNvPr id="9284" name="Google Shape;9284;p72"/>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2"/>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86" name="Google Shape;9286;p72"/>
            <p:cNvGrpSpPr/>
            <p:nvPr/>
          </p:nvGrpSpPr>
          <p:grpSpPr>
            <a:xfrm>
              <a:off x="2389399" y="3100241"/>
              <a:ext cx="812796" cy="296869"/>
              <a:chOff x="2389399" y="3100241"/>
              <a:chExt cx="812796" cy="296869"/>
            </a:xfrm>
          </p:grpSpPr>
          <p:grpSp>
            <p:nvGrpSpPr>
              <p:cNvPr id="9287" name="Google Shape;9287;p72"/>
              <p:cNvGrpSpPr/>
              <p:nvPr/>
            </p:nvGrpSpPr>
            <p:grpSpPr>
              <a:xfrm>
                <a:off x="2683630" y="3100241"/>
                <a:ext cx="224334" cy="296869"/>
                <a:chOff x="2683630" y="3100241"/>
                <a:chExt cx="224334" cy="296869"/>
              </a:xfrm>
            </p:grpSpPr>
            <p:grpSp>
              <p:nvGrpSpPr>
                <p:cNvPr id="9288" name="Google Shape;9288;p72"/>
                <p:cNvGrpSpPr/>
                <p:nvPr/>
              </p:nvGrpSpPr>
              <p:grpSpPr>
                <a:xfrm>
                  <a:off x="2788083" y="3100241"/>
                  <a:ext cx="15356" cy="98237"/>
                  <a:chOff x="2788083" y="3100241"/>
                  <a:chExt cx="15356" cy="98237"/>
                </a:xfrm>
              </p:grpSpPr>
              <p:sp>
                <p:nvSpPr>
                  <p:cNvPr id="9289" name="Google Shape;9289;p72"/>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2"/>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2"/>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72"/>
                <p:cNvGrpSpPr/>
                <p:nvPr/>
              </p:nvGrpSpPr>
              <p:grpSpPr>
                <a:xfrm>
                  <a:off x="2683630" y="3215065"/>
                  <a:ext cx="224334" cy="182045"/>
                  <a:chOff x="2683630" y="3215065"/>
                  <a:chExt cx="224334" cy="182045"/>
                </a:xfrm>
              </p:grpSpPr>
              <p:sp>
                <p:nvSpPr>
                  <p:cNvPr id="9293" name="Google Shape;9293;p72"/>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2"/>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95" name="Google Shape;9295;p72"/>
              <p:cNvGrpSpPr/>
              <p:nvPr/>
            </p:nvGrpSpPr>
            <p:grpSpPr>
              <a:xfrm>
                <a:off x="2389399" y="3100241"/>
                <a:ext cx="363638" cy="296869"/>
                <a:chOff x="2389399" y="3100241"/>
                <a:chExt cx="363638" cy="296869"/>
              </a:xfrm>
            </p:grpSpPr>
            <p:grpSp>
              <p:nvGrpSpPr>
                <p:cNvPr id="9296" name="Google Shape;9296;p72"/>
                <p:cNvGrpSpPr/>
                <p:nvPr/>
              </p:nvGrpSpPr>
              <p:grpSpPr>
                <a:xfrm>
                  <a:off x="2493852" y="3100241"/>
                  <a:ext cx="259185" cy="98237"/>
                  <a:chOff x="2493852" y="3100241"/>
                  <a:chExt cx="259185" cy="98237"/>
                </a:xfrm>
              </p:grpSpPr>
              <p:sp>
                <p:nvSpPr>
                  <p:cNvPr id="9297" name="Google Shape;9297;p72"/>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2"/>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2"/>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72"/>
                <p:cNvGrpSpPr/>
                <p:nvPr/>
              </p:nvGrpSpPr>
              <p:grpSpPr>
                <a:xfrm>
                  <a:off x="2389399" y="3215065"/>
                  <a:ext cx="224343" cy="182045"/>
                  <a:chOff x="2389399" y="3215065"/>
                  <a:chExt cx="224343" cy="182045"/>
                </a:xfrm>
              </p:grpSpPr>
              <p:sp>
                <p:nvSpPr>
                  <p:cNvPr id="9301" name="Google Shape;9301;p72"/>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2"/>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03" name="Google Shape;9303;p72"/>
              <p:cNvGrpSpPr/>
              <p:nvPr/>
            </p:nvGrpSpPr>
            <p:grpSpPr>
              <a:xfrm>
                <a:off x="2838475" y="3100241"/>
                <a:ext cx="363719" cy="296869"/>
                <a:chOff x="2838475" y="3100241"/>
                <a:chExt cx="363719" cy="296869"/>
              </a:xfrm>
            </p:grpSpPr>
            <p:grpSp>
              <p:nvGrpSpPr>
                <p:cNvPr id="9304" name="Google Shape;9304;p72"/>
                <p:cNvGrpSpPr/>
                <p:nvPr/>
              </p:nvGrpSpPr>
              <p:grpSpPr>
                <a:xfrm>
                  <a:off x="2838475" y="3100241"/>
                  <a:ext cx="259185" cy="98237"/>
                  <a:chOff x="2838475" y="3100241"/>
                  <a:chExt cx="259185" cy="98237"/>
                </a:xfrm>
              </p:grpSpPr>
              <p:sp>
                <p:nvSpPr>
                  <p:cNvPr id="9305" name="Google Shape;9305;p72"/>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2"/>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2"/>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72"/>
                <p:cNvGrpSpPr/>
                <p:nvPr/>
              </p:nvGrpSpPr>
              <p:grpSpPr>
                <a:xfrm>
                  <a:off x="2977852" y="3215065"/>
                  <a:ext cx="224343" cy="182045"/>
                  <a:chOff x="2977852" y="3215065"/>
                  <a:chExt cx="224343" cy="182045"/>
                </a:xfrm>
              </p:grpSpPr>
              <p:sp>
                <p:nvSpPr>
                  <p:cNvPr id="9309" name="Google Shape;9309;p72"/>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2"/>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3" name="Shape 2053"/>
        <p:cNvGrpSpPr/>
        <p:nvPr/>
      </p:nvGrpSpPr>
      <p:grpSpPr>
        <a:xfrm>
          <a:off x="0" y="0"/>
          <a:ext cx="0" cy="0"/>
          <a:chOff x="0" y="0"/>
          <a:chExt cx="0" cy="0"/>
        </a:xfrm>
      </p:grpSpPr>
      <p:sp>
        <p:nvSpPr>
          <p:cNvPr id="2054" name="Google Shape;2054;p37"/>
          <p:cNvSpPr/>
          <p:nvPr/>
        </p:nvSpPr>
        <p:spPr>
          <a:xfrm>
            <a:off x="5861125" y="1078713"/>
            <a:ext cx="1911300" cy="992700"/>
          </a:xfrm>
          <a:prstGeom prst="parallelogram">
            <a:avLst>
              <a:gd fmla="val 2620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7"/>
          <p:cNvSpPr txBox="1"/>
          <p:nvPr>
            <p:ph idx="2" type="title"/>
          </p:nvPr>
        </p:nvSpPr>
        <p:spPr>
          <a:xfrm>
            <a:off x="6224725" y="1130000"/>
            <a:ext cx="1184100" cy="89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2056" name="Google Shape;2056;p37"/>
          <p:cNvGrpSpPr/>
          <p:nvPr/>
        </p:nvGrpSpPr>
        <p:grpSpPr>
          <a:xfrm>
            <a:off x="-266525" y="2071425"/>
            <a:ext cx="8602851" cy="1116875"/>
            <a:chOff x="-266525" y="2071425"/>
            <a:chExt cx="8602851" cy="1116875"/>
          </a:xfrm>
        </p:grpSpPr>
        <p:sp>
          <p:nvSpPr>
            <p:cNvPr id="2057" name="Google Shape;2057;p37"/>
            <p:cNvSpPr/>
            <p:nvPr/>
          </p:nvSpPr>
          <p:spPr>
            <a:xfrm>
              <a:off x="-266525" y="2071425"/>
              <a:ext cx="2833023" cy="1116855"/>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7"/>
            <p:cNvSpPr/>
            <p:nvPr/>
          </p:nvSpPr>
          <p:spPr>
            <a:xfrm>
              <a:off x="1147865" y="2071445"/>
              <a:ext cx="7188461" cy="1116855"/>
            </a:xfrm>
            <a:prstGeom prst="parallelogram">
              <a:avLst>
                <a:gd fmla="val 26351" name="adj"/>
              </a:avLst>
            </a:prstGeom>
            <a:gradFill>
              <a:gsLst>
                <a:gs pos="0">
                  <a:schemeClr val="lt1"/>
                </a:gs>
                <a:gs pos="100000">
                  <a:schemeClr val="accen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9" name="Google Shape;2059;p37"/>
          <p:cNvSpPr/>
          <p:nvPr/>
        </p:nvSpPr>
        <p:spPr>
          <a:xfrm>
            <a:off x="1535200" y="3188288"/>
            <a:ext cx="5925300" cy="608700"/>
          </a:xfrm>
          <a:prstGeom prst="parallelogram">
            <a:avLst>
              <a:gd fmla="val 2725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7"/>
          <p:cNvSpPr txBox="1"/>
          <p:nvPr>
            <p:ph type="title"/>
          </p:nvPr>
        </p:nvSpPr>
        <p:spPr>
          <a:xfrm>
            <a:off x="1597925" y="2208950"/>
            <a:ext cx="63024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ANNOUNCEMENTS</a:t>
            </a:r>
            <a:endParaRPr>
              <a:solidFill>
                <a:schemeClr val="lt2"/>
              </a:solidFill>
            </a:endParaRPr>
          </a:p>
        </p:txBody>
      </p:sp>
      <p:sp>
        <p:nvSpPr>
          <p:cNvPr id="2061" name="Google Shape;2061;p37"/>
          <p:cNvSpPr txBox="1"/>
          <p:nvPr>
            <p:ph idx="1" type="subTitle"/>
          </p:nvPr>
        </p:nvSpPr>
        <p:spPr>
          <a:xfrm>
            <a:off x="2152425" y="3270613"/>
            <a:ext cx="4705200" cy="41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pic>
        <p:nvPicPr>
          <p:cNvPr id="2062" name="Google Shape;2062;p37"/>
          <p:cNvPicPr preferRelativeResize="0"/>
          <p:nvPr/>
        </p:nvPicPr>
        <p:blipFill>
          <a:blip r:embed="rId3">
            <a:alphaModFix/>
          </a:blip>
          <a:stretch>
            <a:fillRect/>
          </a:stretch>
        </p:blipFill>
        <p:spPr>
          <a:xfrm>
            <a:off x="7270125" y="2606625"/>
            <a:ext cx="1632200" cy="1149250"/>
          </a:xfrm>
          <a:prstGeom prst="rect">
            <a:avLst/>
          </a:prstGeom>
          <a:noFill/>
          <a:ln>
            <a:noFill/>
          </a:ln>
        </p:spPr>
      </p:pic>
      <p:sp>
        <p:nvSpPr>
          <p:cNvPr id="2063" name="Google Shape;2063;p37"/>
          <p:cNvSpPr/>
          <p:nvPr/>
        </p:nvSpPr>
        <p:spPr>
          <a:xfrm>
            <a:off x="1989375" y="1461812"/>
            <a:ext cx="2056800" cy="609600"/>
          </a:xfrm>
          <a:prstGeom prst="parallelogram">
            <a:avLst>
              <a:gd fmla="val 26351" name="adj"/>
            </a:avLst>
          </a:prstGeom>
          <a:gradFill>
            <a:gsLst>
              <a:gs pos="0">
                <a:schemeClr val="accent6"/>
              </a:gs>
              <a:gs pos="100000">
                <a:srgbClr val="E5E500">
                  <a:alpha val="87058"/>
                </a:srgbClr>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3000">
                <a:solidFill>
                  <a:schemeClr val="accent4"/>
                </a:solidFill>
                <a:latin typeface="Exo ExtraBold"/>
                <a:ea typeface="Exo ExtraBold"/>
                <a:cs typeface="Exo ExtraBold"/>
                <a:sym typeface="Exo ExtraBold"/>
              </a:rPr>
              <a:t>LIVE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4" name="Shape 9314"/>
        <p:cNvGrpSpPr/>
        <p:nvPr/>
      </p:nvGrpSpPr>
      <p:grpSpPr>
        <a:xfrm>
          <a:off x="0" y="0"/>
          <a:ext cx="0" cy="0"/>
          <a:chOff x="0" y="0"/>
          <a:chExt cx="0" cy="0"/>
        </a:xfrm>
      </p:grpSpPr>
      <p:grpSp>
        <p:nvGrpSpPr>
          <p:cNvPr id="9315" name="Google Shape;9315;p73"/>
          <p:cNvGrpSpPr/>
          <p:nvPr/>
        </p:nvGrpSpPr>
        <p:grpSpPr>
          <a:xfrm>
            <a:off x="702088" y="3155922"/>
            <a:ext cx="2390414" cy="1024800"/>
            <a:chOff x="728925" y="3296613"/>
            <a:chExt cx="2390414" cy="1024800"/>
          </a:xfrm>
        </p:grpSpPr>
        <p:grpSp>
          <p:nvGrpSpPr>
            <p:cNvPr id="9316" name="Google Shape;9316;p73"/>
            <p:cNvGrpSpPr/>
            <p:nvPr/>
          </p:nvGrpSpPr>
          <p:grpSpPr>
            <a:xfrm>
              <a:off x="728925" y="3619800"/>
              <a:ext cx="2390414" cy="500893"/>
              <a:chOff x="728925" y="3619800"/>
              <a:chExt cx="2390414" cy="500893"/>
            </a:xfrm>
          </p:grpSpPr>
          <p:sp>
            <p:nvSpPr>
              <p:cNvPr id="9317" name="Google Shape;9317;p73"/>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18" name="Google Shape;9318;p73"/>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319" name="Google Shape;9319;p73"/>
            <p:cNvGrpSpPr/>
            <p:nvPr/>
          </p:nvGrpSpPr>
          <p:grpSpPr>
            <a:xfrm>
              <a:off x="1348050" y="3296613"/>
              <a:ext cx="1706152" cy="1024800"/>
              <a:chOff x="1348050" y="3296613"/>
              <a:chExt cx="1706152" cy="1024800"/>
            </a:xfrm>
          </p:grpSpPr>
          <p:sp>
            <p:nvSpPr>
              <p:cNvPr id="9320" name="Google Shape;9320;p73"/>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21" name="Google Shape;9321;p73"/>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22" name="Google Shape;9322;p73"/>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23" name="Google Shape;9323;p73"/>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24" name="Google Shape;9324;p73"/>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325" name="Google Shape;9325;p73"/>
            <p:cNvGrpSpPr/>
            <p:nvPr/>
          </p:nvGrpSpPr>
          <p:grpSpPr>
            <a:xfrm>
              <a:off x="1455707" y="3654858"/>
              <a:ext cx="1491150" cy="417657"/>
              <a:chOff x="1455707" y="3654858"/>
              <a:chExt cx="1491150" cy="417657"/>
            </a:xfrm>
          </p:grpSpPr>
          <p:sp>
            <p:nvSpPr>
              <p:cNvPr id="9326" name="Google Shape;9326;p73"/>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3"/>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3"/>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3"/>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3"/>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3"/>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3"/>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3"/>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3"/>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3"/>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3"/>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3"/>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3"/>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3"/>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3"/>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3"/>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3"/>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3"/>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3"/>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3"/>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346" name="Google Shape;9346;p73"/>
          <p:cNvGraphicFramePr/>
          <p:nvPr/>
        </p:nvGraphicFramePr>
        <p:xfrm>
          <a:off x="5937787" y="2153834"/>
          <a:ext cx="3000000" cy="3000000"/>
        </p:xfrm>
        <a:graphic>
          <a:graphicData uri="http://schemas.openxmlformats.org/drawingml/2006/table">
            <a:tbl>
              <a:tblPr>
                <a:noFill/>
                <a:tableStyleId>{230B8855-4A47-4A2B-A58D-00EAB808B57D}</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347" name="Google Shape;9347;p73"/>
          <p:cNvGrpSpPr/>
          <p:nvPr/>
        </p:nvGrpSpPr>
        <p:grpSpPr>
          <a:xfrm>
            <a:off x="710464" y="981599"/>
            <a:ext cx="2396505" cy="976502"/>
            <a:chOff x="749309" y="1112739"/>
            <a:chExt cx="2371603" cy="976502"/>
          </a:xfrm>
        </p:grpSpPr>
        <p:grpSp>
          <p:nvGrpSpPr>
            <p:cNvPr id="9348" name="Google Shape;9348;p73"/>
            <p:cNvGrpSpPr/>
            <p:nvPr/>
          </p:nvGrpSpPr>
          <p:grpSpPr>
            <a:xfrm>
              <a:off x="1092126" y="1112739"/>
              <a:ext cx="2028786" cy="975464"/>
              <a:chOff x="1092126" y="1112739"/>
              <a:chExt cx="2028786" cy="975464"/>
            </a:xfrm>
          </p:grpSpPr>
          <p:sp>
            <p:nvSpPr>
              <p:cNvPr id="9349" name="Google Shape;9349;p73"/>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3"/>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3"/>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3"/>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3"/>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3"/>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3"/>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3"/>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3"/>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3"/>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3"/>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3"/>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3"/>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3"/>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3"/>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3"/>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3"/>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3"/>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3"/>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3"/>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3"/>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3"/>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3"/>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3"/>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73"/>
            <p:cNvGrpSpPr/>
            <p:nvPr/>
          </p:nvGrpSpPr>
          <p:grpSpPr>
            <a:xfrm>
              <a:off x="749309" y="1112739"/>
              <a:ext cx="314700" cy="975464"/>
              <a:chOff x="749309" y="1112739"/>
              <a:chExt cx="314700" cy="975464"/>
            </a:xfrm>
          </p:grpSpPr>
          <p:sp>
            <p:nvSpPr>
              <p:cNvPr id="9374" name="Google Shape;9374;p73"/>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3"/>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3"/>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3"/>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8" name="Google Shape;9378;p7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382" name="Google Shape;9382;p73"/>
          <p:cNvGraphicFramePr/>
          <p:nvPr/>
        </p:nvGraphicFramePr>
        <p:xfrm>
          <a:off x="5937812" y="981584"/>
          <a:ext cx="3000000" cy="3000000"/>
        </p:xfrm>
        <a:graphic>
          <a:graphicData uri="http://schemas.openxmlformats.org/drawingml/2006/table">
            <a:tbl>
              <a:tblPr>
                <a:noFill/>
                <a:tableStyleId>{230B8855-4A47-4A2B-A58D-00EAB808B57D}</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383" name="Google Shape;9383;p73"/>
          <p:cNvGraphicFramePr/>
          <p:nvPr/>
        </p:nvGraphicFramePr>
        <p:xfrm>
          <a:off x="3358675" y="2153834"/>
          <a:ext cx="3000000" cy="3000000"/>
        </p:xfrm>
        <a:graphic>
          <a:graphicData uri="http://schemas.openxmlformats.org/drawingml/2006/table">
            <a:tbl>
              <a:tblPr>
                <a:noFill/>
                <a:tableStyleId>{230B8855-4A47-4A2B-A58D-00EAB808B57D}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384" name="Google Shape;9384;p73"/>
          <p:cNvGrpSpPr/>
          <p:nvPr/>
        </p:nvGrpSpPr>
        <p:grpSpPr>
          <a:xfrm>
            <a:off x="3360661" y="3144795"/>
            <a:ext cx="2363377" cy="1047062"/>
            <a:chOff x="3358399" y="3285485"/>
            <a:chExt cx="2363377" cy="1047062"/>
          </a:xfrm>
        </p:grpSpPr>
        <p:grpSp>
          <p:nvGrpSpPr>
            <p:cNvPr id="9385" name="Google Shape;9385;p73"/>
            <p:cNvGrpSpPr/>
            <p:nvPr/>
          </p:nvGrpSpPr>
          <p:grpSpPr>
            <a:xfrm>
              <a:off x="3358412" y="3285485"/>
              <a:ext cx="2363244" cy="139500"/>
              <a:chOff x="3358412" y="3285485"/>
              <a:chExt cx="2363244" cy="139500"/>
            </a:xfrm>
          </p:grpSpPr>
          <p:sp>
            <p:nvSpPr>
              <p:cNvPr id="9386" name="Google Shape;9386;p73"/>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3"/>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3"/>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3"/>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3"/>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73"/>
            <p:cNvGrpSpPr/>
            <p:nvPr/>
          </p:nvGrpSpPr>
          <p:grpSpPr>
            <a:xfrm>
              <a:off x="3358412" y="3466996"/>
              <a:ext cx="2363244" cy="139500"/>
              <a:chOff x="3358412" y="3466996"/>
              <a:chExt cx="2363244" cy="139500"/>
            </a:xfrm>
          </p:grpSpPr>
          <p:sp>
            <p:nvSpPr>
              <p:cNvPr id="9392" name="Google Shape;9392;p73"/>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3"/>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3"/>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3"/>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3"/>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73"/>
            <p:cNvGrpSpPr/>
            <p:nvPr/>
          </p:nvGrpSpPr>
          <p:grpSpPr>
            <a:xfrm>
              <a:off x="3358412" y="3648507"/>
              <a:ext cx="2363244" cy="139500"/>
              <a:chOff x="3358412" y="3648507"/>
              <a:chExt cx="2363244" cy="139500"/>
            </a:xfrm>
          </p:grpSpPr>
          <p:sp>
            <p:nvSpPr>
              <p:cNvPr id="9398" name="Google Shape;9398;p73"/>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3"/>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3"/>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3"/>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3"/>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73"/>
            <p:cNvGrpSpPr/>
            <p:nvPr/>
          </p:nvGrpSpPr>
          <p:grpSpPr>
            <a:xfrm>
              <a:off x="3358412" y="3830018"/>
              <a:ext cx="2363244" cy="139500"/>
              <a:chOff x="3358412" y="3830018"/>
              <a:chExt cx="2363244" cy="139500"/>
            </a:xfrm>
          </p:grpSpPr>
          <p:sp>
            <p:nvSpPr>
              <p:cNvPr id="9404" name="Google Shape;9404;p73"/>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3"/>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3"/>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3"/>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3"/>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73"/>
            <p:cNvGrpSpPr/>
            <p:nvPr/>
          </p:nvGrpSpPr>
          <p:grpSpPr>
            <a:xfrm>
              <a:off x="3358399" y="4011514"/>
              <a:ext cx="2363377" cy="139537"/>
              <a:chOff x="3294800" y="4134603"/>
              <a:chExt cx="2638876" cy="152400"/>
            </a:xfrm>
          </p:grpSpPr>
          <p:sp>
            <p:nvSpPr>
              <p:cNvPr id="9410" name="Google Shape;9410;p7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73"/>
            <p:cNvGrpSpPr/>
            <p:nvPr/>
          </p:nvGrpSpPr>
          <p:grpSpPr>
            <a:xfrm>
              <a:off x="3358399" y="4193010"/>
              <a:ext cx="2363377" cy="139537"/>
              <a:chOff x="3294800" y="4134603"/>
              <a:chExt cx="2638876" cy="152400"/>
            </a:xfrm>
          </p:grpSpPr>
          <p:sp>
            <p:nvSpPr>
              <p:cNvPr id="9416" name="Google Shape;9416;p7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421" name="Google Shape;9421;p73"/>
          <p:cNvGraphicFramePr/>
          <p:nvPr/>
        </p:nvGraphicFramePr>
        <p:xfrm>
          <a:off x="711463" y="2153834"/>
          <a:ext cx="3000000" cy="3000000"/>
        </p:xfrm>
        <a:graphic>
          <a:graphicData uri="http://schemas.openxmlformats.org/drawingml/2006/table">
            <a:tbl>
              <a:tblPr>
                <a:noFill/>
                <a:tableStyleId>{230B8855-4A47-4A2B-A58D-00EAB808B57D}</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422" name="Google Shape;9422;p73"/>
          <p:cNvGrpSpPr/>
          <p:nvPr/>
        </p:nvGrpSpPr>
        <p:grpSpPr>
          <a:xfrm>
            <a:off x="4161132" y="2557649"/>
            <a:ext cx="1302095" cy="60959"/>
            <a:chOff x="3558802" y="4011427"/>
            <a:chExt cx="1866000" cy="111300"/>
          </a:xfrm>
        </p:grpSpPr>
        <p:sp>
          <p:nvSpPr>
            <p:cNvPr id="9423" name="Google Shape;9423;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73"/>
          <p:cNvGrpSpPr/>
          <p:nvPr/>
        </p:nvGrpSpPr>
        <p:grpSpPr>
          <a:xfrm>
            <a:off x="4706620" y="2839808"/>
            <a:ext cx="914340" cy="60959"/>
            <a:chOff x="3558802" y="4011427"/>
            <a:chExt cx="1866000" cy="111300"/>
          </a:xfrm>
        </p:grpSpPr>
        <p:sp>
          <p:nvSpPr>
            <p:cNvPr id="9426" name="Google Shape;9426;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73"/>
          <p:cNvGrpSpPr/>
          <p:nvPr/>
        </p:nvGrpSpPr>
        <p:grpSpPr>
          <a:xfrm>
            <a:off x="5871419" y="3167606"/>
            <a:ext cx="2522867" cy="1001454"/>
            <a:chOff x="1904318" y="789980"/>
            <a:chExt cx="1489472" cy="606868"/>
          </a:xfrm>
        </p:grpSpPr>
        <p:cxnSp>
          <p:nvCxnSpPr>
            <p:cNvPr id="9429" name="Google Shape;9429;p7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430" name="Google Shape;9430;p7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431" name="Google Shape;9431;p7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432" name="Google Shape;9432;p7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433" name="Google Shape;9433;p7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434" name="Google Shape;9434;p7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435" name="Google Shape;9435;p7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436" name="Google Shape;9436;p7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443" name="Google Shape;9443;p7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444" name="Google Shape;9444;p7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445" name="Google Shape;9445;p7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73"/>
          <p:cNvGrpSpPr/>
          <p:nvPr/>
        </p:nvGrpSpPr>
        <p:grpSpPr>
          <a:xfrm>
            <a:off x="3355824" y="951642"/>
            <a:ext cx="2363393" cy="1005865"/>
            <a:chOff x="3292400" y="1193188"/>
            <a:chExt cx="2615240" cy="1131075"/>
          </a:xfrm>
        </p:grpSpPr>
        <p:sp>
          <p:nvSpPr>
            <p:cNvPr id="9447" name="Google Shape;9447;p73"/>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48" name="Google Shape;9448;p73"/>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49" name="Google Shape;9449;p73"/>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450" name="Google Shape;9450;p73"/>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451" name="Google Shape;9451;p73"/>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452" name="Google Shape;9452;p73"/>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453" name="Google Shape;9453;p73"/>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454" name="Google Shape;9454;p73"/>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455" name="Google Shape;9455;p73"/>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456" name="Google Shape;9456;p73"/>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457" name="Google Shape;9457;p73"/>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458" name="Google Shape;9458;p73"/>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459" name="Google Shape;9459;p73"/>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460" name="Google Shape;9460;p73"/>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461" name="Google Shape;9461;p73"/>
            <p:cNvGrpSpPr/>
            <p:nvPr/>
          </p:nvGrpSpPr>
          <p:grpSpPr>
            <a:xfrm>
              <a:off x="3748438" y="1378608"/>
              <a:ext cx="2159202" cy="903971"/>
              <a:chOff x="1683525" y="2179850"/>
              <a:chExt cx="4519050" cy="2134525"/>
            </a:xfrm>
          </p:grpSpPr>
          <p:sp>
            <p:nvSpPr>
              <p:cNvPr id="9462" name="Google Shape;9462;p7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63" name="Google Shape;9463;p7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64" name="Google Shape;9464;p7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65" name="Google Shape;9465;p7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66" name="Google Shape;9466;p7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67" name="Google Shape;9467;p7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68" name="Google Shape;9468;p7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69" name="Google Shape;9469;p7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70" name="Google Shape;9470;p7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71" name="Google Shape;9471;p7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72" name="Google Shape;9472;p7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473" name="Google Shape;9473;p7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7" name="Shape 9477"/>
        <p:cNvGrpSpPr/>
        <p:nvPr/>
      </p:nvGrpSpPr>
      <p:grpSpPr>
        <a:xfrm>
          <a:off x="0" y="0"/>
          <a:ext cx="0" cy="0"/>
          <a:chOff x="0" y="0"/>
          <a:chExt cx="0" cy="0"/>
        </a:xfrm>
      </p:grpSpPr>
      <p:grpSp>
        <p:nvGrpSpPr>
          <p:cNvPr id="9478" name="Google Shape;9478;p74"/>
          <p:cNvGrpSpPr/>
          <p:nvPr/>
        </p:nvGrpSpPr>
        <p:grpSpPr>
          <a:xfrm>
            <a:off x="4796690" y="970936"/>
            <a:ext cx="745431" cy="718863"/>
            <a:chOff x="4249973" y="1201875"/>
            <a:chExt cx="1958568" cy="1888762"/>
          </a:xfrm>
        </p:grpSpPr>
        <p:sp>
          <p:nvSpPr>
            <p:cNvPr id="9479" name="Google Shape;9479;p7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0" name="Google Shape;9480;p74"/>
            <p:cNvGrpSpPr/>
            <p:nvPr/>
          </p:nvGrpSpPr>
          <p:grpSpPr>
            <a:xfrm>
              <a:off x="5853086" y="1789142"/>
              <a:ext cx="355454" cy="1048099"/>
              <a:chOff x="5576108" y="2016725"/>
              <a:chExt cx="565200" cy="1666560"/>
            </a:xfrm>
          </p:grpSpPr>
          <p:sp>
            <p:nvSpPr>
              <p:cNvPr id="9481" name="Google Shape;9481;p7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482" name="Google Shape;9482;p7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74"/>
            <p:cNvGrpSpPr/>
            <p:nvPr/>
          </p:nvGrpSpPr>
          <p:grpSpPr>
            <a:xfrm>
              <a:off x="4869455" y="2691676"/>
              <a:ext cx="1013897" cy="398961"/>
              <a:chOff x="4012057" y="3451825"/>
              <a:chExt cx="1612175" cy="634379"/>
            </a:xfrm>
          </p:grpSpPr>
          <p:sp>
            <p:nvSpPr>
              <p:cNvPr id="9484" name="Google Shape;9484;p7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485" name="Google Shape;9485;p7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74"/>
            <p:cNvGrpSpPr/>
            <p:nvPr/>
          </p:nvGrpSpPr>
          <p:grpSpPr>
            <a:xfrm>
              <a:off x="4276937" y="2155961"/>
              <a:ext cx="651965" cy="891358"/>
              <a:chOff x="3069908" y="2599997"/>
              <a:chExt cx="1036675" cy="1417328"/>
            </a:xfrm>
          </p:grpSpPr>
          <p:sp>
            <p:nvSpPr>
              <p:cNvPr id="9487" name="Google Shape;9487;p7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488" name="Google Shape;9488;p7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74"/>
            <p:cNvGrpSpPr/>
            <p:nvPr/>
          </p:nvGrpSpPr>
          <p:grpSpPr>
            <a:xfrm>
              <a:off x="5054918" y="1201875"/>
              <a:ext cx="999548" cy="602711"/>
              <a:chOff x="4306958" y="1082925"/>
              <a:chExt cx="1589359" cy="958358"/>
            </a:xfrm>
          </p:grpSpPr>
          <p:sp>
            <p:nvSpPr>
              <p:cNvPr id="9490" name="Google Shape;9490;p7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491" name="Google Shape;9491;p7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74"/>
            <p:cNvGrpSpPr/>
            <p:nvPr/>
          </p:nvGrpSpPr>
          <p:grpSpPr>
            <a:xfrm>
              <a:off x="4249973" y="1303451"/>
              <a:ext cx="799317" cy="841334"/>
              <a:chOff x="3027033" y="1244439"/>
              <a:chExt cx="1270977" cy="1337786"/>
            </a:xfrm>
          </p:grpSpPr>
          <p:sp>
            <p:nvSpPr>
              <p:cNvPr id="9493" name="Google Shape;9493;p7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494" name="Google Shape;9494;p7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5" name="Google Shape;9495;p74"/>
          <p:cNvGrpSpPr/>
          <p:nvPr/>
        </p:nvGrpSpPr>
        <p:grpSpPr>
          <a:xfrm>
            <a:off x="713063" y="1849386"/>
            <a:ext cx="761767" cy="729896"/>
            <a:chOff x="2657744" y="2337745"/>
            <a:chExt cx="832987" cy="798137"/>
          </a:xfrm>
        </p:grpSpPr>
        <p:sp>
          <p:nvSpPr>
            <p:cNvPr id="9496" name="Google Shape;9496;p74"/>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4"/>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4"/>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74"/>
          <p:cNvGrpSpPr/>
          <p:nvPr/>
        </p:nvGrpSpPr>
        <p:grpSpPr>
          <a:xfrm>
            <a:off x="3224027" y="1852592"/>
            <a:ext cx="685569" cy="723586"/>
            <a:chOff x="3398134" y="2057755"/>
            <a:chExt cx="704087" cy="743130"/>
          </a:xfrm>
        </p:grpSpPr>
        <p:grpSp>
          <p:nvGrpSpPr>
            <p:cNvPr id="9503" name="Google Shape;9503;p74"/>
            <p:cNvGrpSpPr/>
            <p:nvPr/>
          </p:nvGrpSpPr>
          <p:grpSpPr>
            <a:xfrm>
              <a:off x="3398134" y="2290183"/>
              <a:ext cx="315300" cy="219900"/>
              <a:chOff x="3398134" y="2290183"/>
              <a:chExt cx="315300" cy="219900"/>
            </a:xfrm>
          </p:grpSpPr>
          <p:sp>
            <p:nvSpPr>
              <p:cNvPr id="9504" name="Google Shape;9504;p74"/>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05" name="Google Shape;9505;p74"/>
              <p:cNvCxnSpPr>
                <a:stCxn id="950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506" name="Google Shape;9506;p74"/>
            <p:cNvGrpSpPr/>
            <p:nvPr/>
          </p:nvGrpSpPr>
          <p:grpSpPr>
            <a:xfrm>
              <a:off x="3547823" y="2467358"/>
              <a:ext cx="219900" cy="333527"/>
              <a:chOff x="3547823" y="2467358"/>
              <a:chExt cx="219900" cy="333527"/>
            </a:xfrm>
          </p:grpSpPr>
          <p:sp>
            <p:nvSpPr>
              <p:cNvPr id="9507" name="Google Shape;9507;p74"/>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08" name="Google Shape;9508;p74"/>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509" name="Google Shape;9509;p74"/>
            <p:cNvGrpSpPr/>
            <p:nvPr/>
          </p:nvGrpSpPr>
          <p:grpSpPr>
            <a:xfrm>
              <a:off x="3734138" y="2467358"/>
              <a:ext cx="219900" cy="333527"/>
              <a:chOff x="3734138" y="2467358"/>
              <a:chExt cx="219900" cy="333527"/>
            </a:xfrm>
          </p:grpSpPr>
          <p:sp>
            <p:nvSpPr>
              <p:cNvPr id="9510" name="Google Shape;9510;p74"/>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11" name="Google Shape;9511;p74"/>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512" name="Google Shape;9512;p74"/>
            <p:cNvGrpSpPr/>
            <p:nvPr/>
          </p:nvGrpSpPr>
          <p:grpSpPr>
            <a:xfrm>
              <a:off x="3787560" y="2288011"/>
              <a:ext cx="314661" cy="219900"/>
              <a:chOff x="3787560" y="2288011"/>
              <a:chExt cx="314661" cy="219900"/>
            </a:xfrm>
          </p:grpSpPr>
          <p:sp>
            <p:nvSpPr>
              <p:cNvPr id="9513" name="Google Shape;9513;p74"/>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14" name="Google Shape;9514;p74"/>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515" name="Google Shape;9515;p74"/>
            <p:cNvGrpSpPr/>
            <p:nvPr/>
          </p:nvGrpSpPr>
          <p:grpSpPr>
            <a:xfrm>
              <a:off x="3637290" y="2057755"/>
              <a:ext cx="219900" cy="335499"/>
              <a:chOff x="3637290" y="2057755"/>
              <a:chExt cx="219900" cy="335499"/>
            </a:xfrm>
          </p:grpSpPr>
          <p:sp>
            <p:nvSpPr>
              <p:cNvPr id="9516" name="Google Shape;9516;p74"/>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517" name="Google Shape;9517;p74"/>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518" name="Google Shape;9518;p74"/>
          <p:cNvGrpSpPr/>
          <p:nvPr/>
        </p:nvGrpSpPr>
        <p:grpSpPr>
          <a:xfrm>
            <a:off x="4899249" y="1859288"/>
            <a:ext cx="710153" cy="710153"/>
            <a:chOff x="5007123" y="2079403"/>
            <a:chExt cx="687600" cy="687600"/>
          </a:xfrm>
        </p:grpSpPr>
        <p:sp>
          <p:nvSpPr>
            <p:cNvPr id="9519" name="Google Shape;9519;p7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74"/>
          <p:cNvGrpSpPr/>
          <p:nvPr/>
        </p:nvGrpSpPr>
        <p:grpSpPr>
          <a:xfrm>
            <a:off x="5708687" y="1853794"/>
            <a:ext cx="720998" cy="721183"/>
            <a:chOff x="5797446" y="2063053"/>
            <a:chExt cx="698100" cy="698280"/>
          </a:xfrm>
        </p:grpSpPr>
        <p:sp>
          <p:nvSpPr>
            <p:cNvPr id="9524" name="Google Shape;9524;p7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74"/>
          <p:cNvGrpSpPr/>
          <p:nvPr/>
        </p:nvGrpSpPr>
        <p:grpSpPr>
          <a:xfrm>
            <a:off x="8153834" y="3499399"/>
            <a:ext cx="280585" cy="673164"/>
            <a:chOff x="8075075" y="3754290"/>
            <a:chExt cx="255612" cy="613194"/>
          </a:xfrm>
        </p:grpSpPr>
        <p:grpSp>
          <p:nvGrpSpPr>
            <p:cNvPr id="9529" name="Google Shape;9529;p74"/>
            <p:cNvGrpSpPr/>
            <p:nvPr/>
          </p:nvGrpSpPr>
          <p:grpSpPr>
            <a:xfrm>
              <a:off x="8075075" y="3754290"/>
              <a:ext cx="255612" cy="613194"/>
              <a:chOff x="8075075" y="3754290"/>
              <a:chExt cx="255612" cy="613194"/>
            </a:xfrm>
          </p:grpSpPr>
          <p:sp>
            <p:nvSpPr>
              <p:cNvPr id="9530" name="Google Shape;9530;p7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2" name="Google Shape;9532;p7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74"/>
          <p:cNvGrpSpPr/>
          <p:nvPr/>
        </p:nvGrpSpPr>
        <p:grpSpPr>
          <a:xfrm>
            <a:off x="5270892" y="3488196"/>
            <a:ext cx="470352" cy="683745"/>
            <a:chOff x="1697726" y="3244179"/>
            <a:chExt cx="788124" cy="1146069"/>
          </a:xfrm>
        </p:grpSpPr>
        <p:sp>
          <p:nvSpPr>
            <p:cNvPr id="9534" name="Google Shape;9534;p7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6" name="Google Shape;9536;p74"/>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7" name="Google Shape;9537;p74"/>
          <p:cNvGrpSpPr/>
          <p:nvPr/>
        </p:nvGrpSpPr>
        <p:grpSpPr>
          <a:xfrm>
            <a:off x="5892043" y="3499398"/>
            <a:ext cx="293891" cy="293845"/>
            <a:chOff x="6134814" y="3754290"/>
            <a:chExt cx="293891" cy="293845"/>
          </a:xfrm>
        </p:grpSpPr>
        <p:sp>
          <p:nvSpPr>
            <p:cNvPr id="9538" name="Google Shape;9538;p7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74"/>
          <p:cNvGrpSpPr/>
          <p:nvPr/>
        </p:nvGrpSpPr>
        <p:grpSpPr>
          <a:xfrm>
            <a:off x="5892043" y="3878069"/>
            <a:ext cx="293891" cy="293891"/>
            <a:chOff x="6134814" y="4086186"/>
            <a:chExt cx="293891" cy="293891"/>
          </a:xfrm>
        </p:grpSpPr>
        <p:sp>
          <p:nvSpPr>
            <p:cNvPr id="9541" name="Google Shape;9541;p7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3" name="Google Shape;9543;p74"/>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4"/>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5" name="Google Shape;9545;p74"/>
          <p:cNvGrpSpPr/>
          <p:nvPr/>
        </p:nvGrpSpPr>
        <p:grpSpPr>
          <a:xfrm>
            <a:off x="7817018" y="2706762"/>
            <a:ext cx="622883" cy="621944"/>
            <a:chOff x="1187048" y="238125"/>
            <a:chExt cx="5256397" cy="5248476"/>
          </a:xfrm>
        </p:grpSpPr>
        <p:sp>
          <p:nvSpPr>
            <p:cNvPr id="9546" name="Google Shape;9546;p7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74"/>
          <p:cNvGrpSpPr/>
          <p:nvPr/>
        </p:nvGrpSpPr>
        <p:grpSpPr>
          <a:xfrm>
            <a:off x="2274123" y="2716370"/>
            <a:ext cx="1310987" cy="612407"/>
            <a:chOff x="238125" y="1188750"/>
            <a:chExt cx="7140450" cy="3335550"/>
          </a:xfrm>
        </p:grpSpPr>
        <p:sp>
          <p:nvSpPr>
            <p:cNvPr id="9551" name="Google Shape;9551;p7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74"/>
          <p:cNvGrpSpPr/>
          <p:nvPr/>
        </p:nvGrpSpPr>
        <p:grpSpPr>
          <a:xfrm>
            <a:off x="6599995" y="2706925"/>
            <a:ext cx="1110299" cy="621702"/>
            <a:chOff x="238125" y="1335475"/>
            <a:chExt cx="5418735" cy="3034175"/>
          </a:xfrm>
        </p:grpSpPr>
        <p:sp>
          <p:nvSpPr>
            <p:cNvPr id="9557" name="Google Shape;9557;p7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74"/>
          <p:cNvGrpSpPr/>
          <p:nvPr/>
        </p:nvGrpSpPr>
        <p:grpSpPr>
          <a:xfrm>
            <a:off x="5417655" y="2703822"/>
            <a:ext cx="1074451" cy="627181"/>
            <a:chOff x="5359127" y="2910889"/>
            <a:chExt cx="1097723" cy="640831"/>
          </a:xfrm>
        </p:grpSpPr>
        <p:grpSp>
          <p:nvGrpSpPr>
            <p:cNvPr id="9561" name="Google Shape;9561;p74"/>
            <p:cNvGrpSpPr/>
            <p:nvPr/>
          </p:nvGrpSpPr>
          <p:grpSpPr>
            <a:xfrm>
              <a:off x="5929791" y="3263088"/>
              <a:ext cx="527060" cy="287097"/>
              <a:chOff x="5929791" y="3263088"/>
              <a:chExt cx="527060" cy="287097"/>
            </a:xfrm>
          </p:grpSpPr>
          <p:sp>
            <p:nvSpPr>
              <p:cNvPr id="9562" name="Google Shape;9562;p7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563" name="Google Shape;9563;p7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564" name="Google Shape;9564;p74"/>
            <p:cNvGrpSpPr/>
            <p:nvPr/>
          </p:nvGrpSpPr>
          <p:grpSpPr>
            <a:xfrm>
              <a:off x="5359127" y="3263089"/>
              <a:ext cx="526428" cy="288631"/>
              <a:chOff x="5359127" y="3263089"/>
              <a:chExt cx="526428" cy="288631"/>
            </a:xfrm>
          </p:grpSpPr>
          <p:sp>
            <p:nvSpPr>
              <p:cNvPr id="9565" name="Google Shape;9565;p7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566" name="Google Shape;9566;p7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567" name="Google Shape;9567;p74"/>
            <p:cNvGrpSpPr/>
            <p:nvPr/>
          </p:nvGrpSpPr>
          <p:grpSpPr>
            <a:xfrm>
              <a:off x="5551525" y="2910889"/>
              <a:ext cx="520901" cy="610283"/>
              <a:chOff x="5551525" y="2910889"/>
              <a:chExt cx="520901" cy="610283"/>
            </a:xfrm>
          </p:grpSpPr>
          <p:sp>
            <p:nvSpPr>
              <p:cNvPr id="9568" name="Google Shape;9568;p7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569" name="Google Shape;9569;p7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570" name="Google Shape;9570;p74"/>
            <p:cNvGrpSpPr/>
            <p:nvPr/>
          </p:nvGrpSpPr>
          <p:grpSpPr>
            <a:xfrm>
              <a:off x="5743962" y="2919100"/>
              <a:ext cx="623674" cy="284502"/>
              <a:chOff x="5743962" y="2919100"/>
              <a:chExt cx="623674" cy="284502"/>
            </a:xfrm>
          </p:grpSpPr>
          <p:sp>
            <p:nvSpPr>
              <p:cNvPr id="9571" name="Google Shape;9571;p7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572" name="Google Shape;9572;p7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573" name="Google Shape;9573;p74"/>
          <p:cNvGrpSpPr/>
          <p:nvPr/>
        </p:nvGrpSpPr>
        <p:grpSpPr>
          <a:xfrm>
            <a:off x="7568868" y="1854534"/>
            <a:ext cx="874976" cy="719600"/>
            <a:chOff x="7608988" y="2093194"/>
            <a:chExt cx="817276" cy="672147"/>
          </a:xfrm>
        </p:grpSpPr>
        <p:cxnSp>
          <p:nvCxnSpPr>
            <p:cNvPr id="9574" name="Google Shape;9574;p7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75" name="Google Shape;9575;p7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76" name="Google Shape;9576;p7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77" name="Google Shape;9577;p7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78" name="Google Shape;9578;p7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579" name="Google Shape;9579;p7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580" name="Google Shape;9580;p74"/>
            <p:cNvGrpSpPr/>
            <p:nvPr/>
          </p:nvGrpSpPr>
          <p:grpSpPr>
            <a:xfrm>
              <a:off x="7721175" y="2093194"/>
              <a:ext cx="599587" cy="623846"/>
              <a:chOff x="7721175" y="2093194"/>
              <a:chExt cx="599587" cy="623846"/>
            </a:xfrm>
          </p:grpSpPr>
          <p:grpSp>
            <p:nvGrpSpPr>
              <p:cNvPr id="9581" name="Google Shape;9581;p74"/>
              <p:cNvGrpSpPr/>
              <p:nvPr/>
            </p:nvGrpSpPr>
            <p:grpSpPr>
              <a:xfrm>
                <a:off x="7721175" y="2093194"/>
                <a:ext cx="291605" cy="623846"/>
                <a:chOff x="9405575" y="2061418"/>
                <a:chExt cx="291605" cy="623846"/>
              </a:xfrm>
            </p:grpSpPr>
            <p:sp>
              <p:nvSpPr>
                <p:cNvPr id="9582" name="Google Shape;9582;p7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74"/>
              <p:cNvGrpSpPr/>
              <p:nvPr/>
            </p:nvGrpSpPr>
            <p:grpSpPr>
              <a:xfrm flipH="1">
                <a:off x="8029157" y="2093194"/>
                <a:ext cx="291605" cy="623846"/>
                <a:chOff x="9405575" y="2061418"/>
                <a:chExt cx="291605" cy="623846"/>
              </a:xfrm>
            </p:grpSpPr>
            <p:sp>
              <p:nvSpPr>
                <p:cNvPr id="9590" name="Google Shape;9590;p7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597" name="Google Shape;9597;p74"/>
          <p:cNvGrpSpPr/>
          <p:nvPr/>
        </p:nvGrpSpPr>
        <p:grpSpPr>
          <a:xfrm>
            <a:off x="4013304" y="970936"/>
            <a:ext cx="712557" cy="785901"/>
            <a:chOff x="4206459" y="1191441"/>
            <a:chExt cx="712557" cy="785901"/>
          </a:xfrm>
        </p:grpSpPr>
        <p:sp>
          <p:nvSpPr>
            <p:cNvPr id="9598" name="Google Shape;9598;p74"/>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4"/>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4"/>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4"/>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2" name="Google Shape;9602;p74"/>
            <p:cNvGrpSpPr/>
            <p:nvPr/>
          </p:nvGrpSpPr>
          <p:grpSpPr>
            <a:xfrm>
              <a:off x="4644280" y="1290523"/>
              <a:ext cx="143716" cy="29463"/>
              <a:chOff x="4644280" y="1290523"/>
              <a:chExt cx="143716" cy="29463"/>
            </a:xfrm>
          </p:grpSpPr>
          <p:sp>
            <p:nvSpPr>
              <p:cNvPr id="9603" name="Google Shape;9603;p74"/>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4"/>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4"/>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4"/>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74"/>
            <p:cNvGrpSpPr/>
            <p:nvPr/>
          </p:nvGrpSpPr>
          <p:grpSpPr>
            <a:xfrm>
              <a:off x="4356567" y="1191441"/>
              <a:ext cx="143690" cy="29488"/>
              <a:chOff x="4356567" y="1191441"/>
              <a:chExt cx="143690" cy="29488"/>
            </a:xfrm>
          </p:grpSpPr>
          <p:sp>
            <p:nvSpPr>
              <p:cNvPr id="9608" name="Google Shape;9608;p74"/>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4"/>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4"/>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4"/>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74"/>
            <p:cNvGrpSpPr/>
            <p:nvPr/>
          </p:nvGrpSpPr>
          <p:grpSpPr>
            <a:xfrm>
              <a:off x="4339009" y="1863727"/>
              <a:ext cx="143703" cy="29476"/>
              <a:chOff x="4339009" y="1863727"/>
              <a:chExt cx="143703" cy="29476"/>
            </a:xfrm>
          </p:grpSpPr>
          <p:sp>
            <p:nvSpPr>
              <p:cNvPr id="9613" name="Google Shape;9613;p74"/>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4"/>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4"/>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4"/>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74"/>
            <p:cNvGrpSpPr/>
            <p:nvPr/>
          </p:nvGrpSpPr>
          <p:grpSpPr>
            <a:xfrm>
              <a:off x="4206459" y="1607315"/>
              <a:ext cx="29539" cy="142899"/>
              <a:chOff x="4206459" y="1607315"/>
              <a:chExt cx="29539" cy="142899"/>
            </a:xfrm>
          </p:grpSpPr>
          <p:sp>
            <p:nvSpPr>
              <p:cNvPr id="9618" name="Google Shape;9618;p74"/>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4"/>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4"/>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4"/>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2" name="Google Shape;9622;p74"/>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4"/>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4"/>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4"/>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6" name="Google Shape;9626;p74"/>
            <p:cNvGrpSpPr/>
            <p:nvPr/>
          </p:nvGrpSpPr>
          <p:grpSpPr>
            <a:xfrm>
              <a:off x="4889463" y="1423737"/>
              <a:ext cx="29552" cy="142899"/>
              <a:chOff x="4889463" y="1423737"/>
              <a:chExt cx="29552" cy="142899"/>
            </a:xfrm>
          </p:grpSpPr>
          <p:sp>
            <p:nvSpPr>
              <p:cNvPr id="9627" name="Google Shape;9627;p74"/>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4"/>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4"/>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4"/>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1" name="Google Shape;9631;p74"/>
            <p:cNvGrpSpPr/>
            <p:nvPr/>
          </p:nvGrpSpPr>
          <p:grpSpPr>
            <a:xfrm>
              <a:off x="4771663" y="1876896"/>
              <a:ext cx="108651" cy="100447"/>
              <a:chOff x="4771663" y="1876896"/>
              <a:chExt cx="108651" cy="100447"/>
            </a:xfrm>
          </p:grpSpPr>
          <p:sp>
            <p:nvSpPr>
              <p:cNvPr id="9632" name="Google Shape;9632;p74"/>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4"/>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4"/>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4"/>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36" name="Google Shape;9636;p74"/>
          <p:cNvGrpSpPr/>
          <p:nvPr/>
        </p:nvGrpSpPr>
        <p:grpSpPr>
          <a:xfrm>
            <a:off x="4008780" y="1854159"/>
            <a:ext cx="791287" cy="720350"/>
            <a:chOff x="267375" y="1071875"/>
            <a:chExt cx="470500" cy="428550"/>
          </a:xfrm>
        </p:grpSpPr>
        <p:sp>
          <p:nvSpPr>
            <p:cNvPr id="9637" name="Google Shape;9637;p74"/>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4"/>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4"/>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4"/>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4"/>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4"/>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4"/>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4"/>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74"/>
          <p:cNvGrpSpPr/>
          <p:nvPr/>
        </p:nvGrpSpPr>
        <p:grpSpPr>
          <a:xfrm>
            <a:off x="709275" y="3498789"/>
            <a:ext cx="1408444" cy="673166"/>
            <a:chOff x="712664" y="3693287"/>
            <a:chExt cx="1460738" cy="698160"/>
          </a:xfrm>
        </p:grpSpPr>
        <p:grpSp>
          <p:nvGrpSpPr>
            <p:cNvPr id="9646" name="Google Shape;9646;p74"/>
            <p:cNvGrpSpPr/>
            <p:nvPr/>
          </p:nvGrpSpPr>
          <p:grpSpPr>
            <a:xfrm>
              <a:off x="1380079" y="4133090"/>
              <a:ext cx="234048" cy="258099"/>
              <a:chOff x="1380079" y="4133090"/>
              <a:chExt cx="234048" cy="258099"/>
            </a:xfrm>
          </p:grpSpPr>
          <p:sp>
            <p:nvSpPr>
              <p:cNvPr id="9647" name="Google Shape;9647;p74"/>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4"/>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4"/>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74"/>
            <p:cNvGrpSpPr/>
            <p:nvPr/>
          </p:nvGrpSpPr>
          <p:grpSpPr>
            <a:xfrm>
              <a:off x="884610" y="3864082"/>
              <a:ext cx="1118566" cy="527275"/>
              <a:chOff x="890961" y="3865463"/>
              <a:chExt cx="1115221" cy="525698"/>
            </a:xfrm>
          </p:grpSpPr>
          <p:sp>
            <p:nvSpPr>
              <p:cNvPr id="9651" name="Google Shape;9651;p74"/>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4"/>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4"/>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74"/>
            <p:cNvGrpSpPr/>
            <p:nvPr/>
          </p:nvGrpSpPr>
          <p:grpSpPr>
            <a:xfrm>
              <a:off x="712664" y="3693287"/>
              <a:ext cx="1460738" cy="698160"/>
              <a:chOff x="712664" y="3693025"/>
              <a:chExt cx="1460738" cy="698160"/>
            </a:xfrm>
          </p:grpSpPr>
          <p:sp>
            <p:nvSpPr>
              <p:cNvPr id="9655" name="Google Shape;9655;p74"/>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4"/>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4"/>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4"/>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4"/>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4"/>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61" name="Google Shape;9661;p74"/>
          <p:cNvGrpSpPr/>
          <p:nvPr/>
        </p:nvGrpSpPr>
        <p:grpSpPr>
          <a:xfrm>
            <a:off x="3146990" y="970936"/>
            <a:ext cx="795485" cy="738831"/>
            <a:chOff x="3348603" y="1236445"/>
            <a:chExt cx="749256" cy="695894"/>
          </a:xfrm>
        </p:grpSpPr>
        <p:grpSp>
          <p:nvGrpSpPr>
            <p:cNvPr id="9662" name="Google Shape;9662;p74"/>
            <p:cNvGrpSpPr/>
            <p:nvPr/>
          </p:nvGrpSpPr>
          <p:grpSpPr>
            <a:xfrm>
              <a:off x="3583779" y="1236445"/>
              <a:ext cx="293795" cy="285811"/>
              <a:chOff x="3750225" y="1774000"/>
              <a:chExt cx="149575" cy="145525"/>
            </a:xfrm>
          </p:grpSpPr>
          <p:sp>
            <p:nvSpPr>
              <p:cNvPr id="9663" name="Google Shape;9663;p7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74"/>
            <p:cNvGrpSpPr/>
            <p:nvPr/>
          </p:nvGrpSpPr>
          <p:grpSpPr>
            <a:xfrm>
              <a:off x="3775534" y="1462599"/>
              <a:ext cx="322325" cy="285958"/>
              <a:chOff x="3847850" y="1889150"/>
              <a:chExt cx="164100" cy="145600"/>
            </a:xfrm>
          </p:grpSpPr>
          <p:sp>
            <p:nvSpPr>
              <p:cNvPr id="9666" name="Google Shape;9666;p7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74"/>
            <p:cNvGrpSpPr/>
            <p:nvPr/>
          </p:nvGrpSpPr>
          <p:grpSpPr>
            <a:xfrm>
              <a:off x="3545329" y="1646528"/>
              <a:ext cx="293746" cy="285811"/>
              <a:chOff x="3730650" y="1982800"/>
              <a:chExt cx="149550" cy="145525"/>
            </a:xfrm>
          </p:grpSpPr>
          <p:sp>
            <p:nvSpPr>
              <p:cNvPr id="9669" name="Google Shape;9669;p7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4"/>
            <p:cNvGrpSpPr/>
            <p:nvPr/>
          </p:nvGrpSpPr>
          <p:grpSpPr>
            <a:xfrm>
              <a:off x="3348603" y="1415046"/>
              <a:ext cx="294384" cy="284387"/>
              <a:chOff x="3630494" y="1864938"/>
              <a:chExt cx="149875" cy="144800"/>
            </a:xfrm>
          </p:grpSpPr>
          <p:sp>
            <p:nvSpPr>
              <p:cNvPr id="9672" name="Google Shape;9672;p74"/>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4"/>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74" name="Google Shape;9674;p74"/>
          <p:cNvGrpSpPr/>
          <p:nvPr/>
        </p:nvGrpSpPr>
        <p:grpSpPr>
          <a:xfrm>
            <a:off x="2268517" y="3493832"/>
            <a:ext cx="1324924" cy="678083"/>
            <a:chOff x="2413923" y="3711366"/>
            <a:chExt cx="1374117" cy="703260"/>
          </a:xfrm>
        </p:grpSpPr>
        <p:grpSp>
          <p:nvGrpSpPr>
            <p:cNvPr id="9675" name="Google Shape;9675;p74"/>
            <p:cNvGrpSpPr/>
            <p:nvPr/>
          </p:nvGrpSpPr>
          <p:grpSpPr>
            <a:xfrm>
              <a:off x="2413923" y="3711366"/>
              <a:ext cx="1374117" cy="703260"/>
              <a:chOff x="2413923" y="3711366"/>
              <a:chExt cx="1374117" cy="703260"/>
            </a:xfrm>
          </p:grpSpPr>
          <p:sp>
            <p:nvSpPr>
              <p:cNvPr id="9676" name="Google Shape;9676;p74"/>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7" name="Google Shape;9677;p74"/>
              <p:cNvGrpSpPr/>
              <p:nvPr/>
            </p:nvGrpSpPr>
            <p:grpSpPr>
              <a:xfrm>
                <a:off x="2600284" y="3808654"/>
                <a:ext cx="234506" cy="138009"/>
                <a:chOff x="2600284" y="3808654"/>
                <a:chExt cx="234506" cy="138009"/>
              </a:xfrm>
            </p:grpSpPr>
            <p:sp>
              <p:nvSpPr>
                <p:cNvPr id="9678" name="Google Shape;9678;p74"/>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79" name="Google Shape;9679;p74"/>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680" name="Google Shape;9680;p74"/>
              <p:cNvGrpSpPr/>
              <p:nvPr/>
            </p:nvGrpSpPr>
            <p:grpSpPr>
              <a:xfrm>
                <a:off x="3359659" y="3805664"/>
                <a:ext cx="232294" cy="141000"/>
                <a:chOff x="3359659" y="3805664"/>
                <a:chExt cx="232294" cy="141000"/>
              </a:xfrm>
            </p:grpSpPr>
            <p:sp>
              <p:nvSpPr>
                <p:cNvPr id="9681" name="Google Shape;9681;p74"/>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82" name="Google Shape;9682;p74"/>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683" name="Google Shape;9683;p74"/>
              <p:cNvGrpSpPr/>
              <p:nvPr/>
            </p:nvGrpSpPr>
            <p:grpSpPr>
              <a:xfrm>
                <a:off x="3067316" y="3711366"/>
                <a:ext cx="66900" cy="166809"/>
                <a:chOff x="3067316" y="3711366"/>
                <a:chExt cx="66900" cy="166809"/>
              </a:xfrm>
            </p:grpSpPr>
            <p:sp>
              <p:nvSpPr>
                <p:cNvPr id="9684" name="Google Shape;9684;p74"/>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85" name="Google Shape;9685;p74"/>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686" name="Google Shape;9686;p74"/>
              <p:cNvGrpSpPr/>
              <p:nvPr/>
            </p:nvGrpSpPr>
            <p:grpSpPr>
              <a:xfrm>
                <a:off x="2413923" y="4058666"/>
                <a:ext cx="224119" cy="66900"/>
                <a:chOff x="2413923" y="4058666"/>
                <a:chExt cx="224119" cy="66900"/>
              </a:xfrm>
            </p:grpSpPr>
            <p:sp>
              <p:nvSpPr>
                <p:cNvPr id="9687" name="Google Shape;9687;p74"/>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88" name="Google Shape;9688;p74"/>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689" name="Google Shape;9689;p74"/>
              <p:cNvGrpSpPr/>
              <p:nvPr/>
            </p:nvGrpSpPr>
            <p:grpSpPr>
              <a:xfrm>
                <a:off x="3564643" y="4058666"/>
                <a:ext cx="223397" cy="66900"/>
                <a:chOff x="3564643" y="4058666"/>
                <a:chExt cx="223397" cy="66900"/>
              </a:xfrm>
            </p:grpSpPr>
            <p:sp>
              <p:nvSpPr>
                <p:cNvPr id="9690" name="Google Shape;9690;p74"/>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91" name="Google Shape;9691;p74"/>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692" name="Google Shape;9692;p74"/>
            <p:cNvGrpSpPr/>
            <p:nvPr/>
          </p:nvGrpSpPr>
          <p:grpSpPr>
            <a:xfrm>
              <a:off x="2633353" y="3965763"/>
              <a:ext cx="933975" cy="445687"/>
              <a:chOff x="2633353" y="3965763"/>
              <a:chExt cx="933975" cy="445687"/>
            </a:xfrm>
          </p:grpSpPr>
          <p:sp>
            <p:nvSpPr>
              <p:cNvPr id="9693" name="Google Shape;9693;p74"/>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4"/>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95" name="Google Shape;9695;p74"/>
          <p:cNvGrpSpPr/>
          <p:nvPr/>
        </p:nvGrpSpPr>
        <p:grpSpPr>
          <a:xfrm>
            <a:off x="6392789" y="1044380"/>
            <a:ext cx="1131087" cy="587383"/>
            <a:chOff x="238125" y="999450"/>
            <a:chExt cx="7140700" cy="3708225"/>
          </a:xfrm>
        </p:grpSpPr>
        <p:sp>
          <p:nvSpPr>
            <p:cNvPr id="9696" name="Google Shape;9696;p7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74"/>
          <p:cNvGrpSpPr/>
          <p:nvPr/>
        </p:nvGrpSpPr>
        <p:grpSpPr>
          <a:xfrm>
            <a:off x="3744240" y="3493874"/>
            <a:ext cx="1375854" cy="678131"/>
            <a:chOff x="3913765" y="3641905"/>
            <a:chExt cx="1522805" cy="750560"/>
          </a:xfrm>
        </p:grpSpPr>
        <p:grpSp>
          <p:nvGrpSpPr>
            <p:cNvPr id="9706" name="Google Shape;9706;p74"/>
            <p:cNvGrpSpPr/>
            <p:nvPr/>
          </p:nvGrpSpPr>
          <p:grpSpPr>
            <a:xfrm>
              <a:off x="3913765" y="3997002"/>
              <a:ext cx="1522805" cy="395463"/>
              <a:chOff x="3913765" y="3997002"/>
              <a:chExt cx="1522805" cy="395463"/>
            </a:xfrm>
          </p:grpSpPr>
          <p:grpSp>
            <p:nvGrpSpPr>
              <p:cNvPr id="9707" name="Google Shape;9707;p74"/>
              <p:cNvGrpSpPr/>
              <p:nvPr/>
            </p:nvGrpSpPr>
            <p:grpSpPr>
              <a:xfrm>
                <a:off x="3913765" y="4138659"/>
                <a:ext cx="507602" cy="253806"/>
                <a:chOff x="3913765" y="4138659"/>
                <a:chExt cx="507602" cy="253806"/>
              </a:xfrm>
            </p:grpSpPr>
            <p:sp>
              <p:nvSpPr>
                <p:cNvPr id="9708" name="Google Shape;9708;p74"/>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4"/>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710" name="Google Shape;9710;p74"/>
              <p:cNvGrpSpPr/>
              <p:nvPr/>
            </p:nvGrpSpPr>
            <p:grpSpPr>
              <a:xfrm>
                <a:off x="4421361" y="3997002"/>
                <a:ext cx="507618" cy="395463"/>
                <a:chOff x="4421361" y="3997002"/>
                <a:chExt cx="507618" cy="395463"/>
              </a:xfrm>
            </p:grpSpPr>
            <p:sp>
              <p:nvSpPr>
                <p:cNvPr id="9711" name="Google Shape;9711;p74"/>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4"/>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74"/>
              <p:cNvGrpSpPr/>
              <p:nvPr/>
            </p:nvGrpSpPr>
            <p:grpSpPr>
              <a:xfrm>
                <a:off x="4928973" y="4189418"/>
                <a:ext cx="507596" cy="203047"/>
                <a:chOff x="4928973" y="4189418"/>
                <a:chExt cx="507596" cy="203047"/>
              </a:xfrm>
            </p:grpSpPr>
            <p:sp>
              <p:nvSpPr>
                <p:cNvPr id="9714" name="Google Shape;9714;p74"/>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4"/>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16" name="Google Shape;9716;p74"/>
            <p:cNvGrpSpPr/>
            <p:nvPr/>
          </p:nvGrpSpPr>
          <p:grpSpPr>
            <a:xfrm>
              <a:off x="4482186" y="3641905"/>
              <a:ext cx="397605" cy="349784"/>
              <a:chOff x="2906375" y="1159725"/>
              <a:chExt cx="1860575" cy="1636800"/>
            </a:xfrm>
          </p:grpSpPr>
          <p:sp>
            <p:nvSpPr>
              <p:cNvPr id="9717" name="Google Shape;9717;p74"/>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4"/>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4"/>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4"/>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1" name="Google Shape;9721;p74"/>
          <p:cNvGrpSpPr/>
          <p:nvPr/>
        </p:nvGrpSpPr>
        <p:grpSpPr>
          <a:xfrm>
            <a:off x="6528949" y="1853801"/>
            <a:ext cx="940737" cy="721067"/>
            <a:chOff x="6599718" y="2068734"/>
            <a:chExt cx="940737" cy="721067"/>
          </a:xfrm>
        </p:grpSpPr>
        <p:sp>
          <p:nvSpPr>
            <p:cNvPr id="9722" name="Google Shape;9722;p7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8" name="Google Shape;9728;p74"/>
            <p:cNvGrpSpPr/>
            <p:nvPr/>
          </p:nvGrpSpPr>
          <p:grpSpPr>
            <a:xfrm>
              <a:off x="6836957" y="2068734"/>
              <a:ext cx="461892" cy="721067"/>
              <a:chOff x="6836957" y="2068734"/>
              <a:chExt cx="461892" cy="721067"/>
            </a:xfrm>
          </p:grpSpPr>
          <p:sp>
            <p:nvSpPr>
              <p:cNvPr id="9729" name="Google Shape;9729;p7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5" name="Google Shape;9735;p74"/>
              <p:cNvGrpSpPr/>
              <p:nvPr/>
            </p:nvGrpSpPr>
            <p:grpSpPr>
              <a:xfrm>
                <a:off x="6836957" y="2068734"/>
                <a:ext cx="461892" cy="721067"/>
                <a:chOff x="6836957" y="2068734"/>
                <a:chExt cx="461892" cy="721067"/>
              </a:xfrm>
            </p:grpSpPr>
            <p:sp>
              <p:nvSpPr>
                <p:cNvPr id="9736" name="Google Shape;9736;p7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743" name="Google Shape;9743;p74"/>
          <p:cNvGrpSpPr/>
          <p:nvPr/>
        </p:nvGrpSpPr>
        <p:grpSpPr>
          <a:xfrm>
            <a:off x="2412267" y="1858147"/>
            <a:ext cx="712577" cy="712374"/>
            <a:chOff x="2559249" y="2069323"/>
            <a:chExt cx="685566" cy="685634"/>
          </a:xfrm>
        </p:grpSpPr>
        <p:sp>
          <p:nvSpPr>
            <p:cNvPr id="9744" name="Google Shape;9744;p74"/>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4"/>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4"/>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4"/>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4"/>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4"/>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4"/>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4"/>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4"/>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4"/>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4"/>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4"/>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4"/>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74"/>
          <p:cNvGrpSpPr/>
          <p:nvPr/>
        </p:nvGrpSpPr>
        <p:grpSpPr>
          <a:xfrm>
            <a:off x="7594705" y="970936"/>
            <a:ext cx="845645" cy="711911"/>
            <a:chOff x="951975" y="315800"/>
            <a:chExt cx="5860325" cy="4933550"/>
          </a:xfrm>
        </p:grpSpPr>
        <p:sp>
          <p:nvSpPr>
            <p:cNvPr id="9758" name="Google Shape;9758;p7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74"/>
          <p:cNvGrpSpPr/>
          <p:nvPr/>
        </p:nvGrpSpPr>
        <p:grpSpPr>
          <a:xfrm>
            <a:off x="3691834" y="2707045"/>
            <a:ext cx="1617932" cy="621724"/>
            <a:chOff x="3862800" y="3038525"/>
            <a:chExt cx="1329006" cy="510698"/>
          </a:xfrm>
        </p:grpSpPr>
        <p:sp>
          <p:nvSpPr>
            <p:cNvPr id="9767" name="Google Shape;9767;p74"/>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4"/>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9" name="Google Shape;9769;p74"/>
            <p:cNvGrpSpPr/>
            <p:nvPr/>
          </p:nvGrpSpPr>
          <p:grpSpPr>
            <a:xfrm>
              <a:off x="3967075" y="3040337"/>
              <a:ext cx="1019927" cy="402126"/>
              <a:chOff x="3967075" y="3040337"/>
              <a:chExt cx="1019927" cy="402126"/>
            </a:xfrm>
          </p:grpSpPr>
          <p:sp>
            <p:nvSpPr>
              <p:cNvPr id="9770" name="Google Shape;9770;p74"/>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4"/>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74"/>
            <p:cNvGrpSpPr/>
            <p:nvPr/>
          </p:nvGrpSpPr>
          <p:grpSpPr>
            <a:xfrm>
              <a:off x="4186700" y="3040337"/>
              <a:ext cx="390475" cy="183289"/>
              <a:chOff x="4186700" y="3040337"/>
              <a:chExt cx="390475" cy="183289"/>
            </a:xfrm>
          </p:grpSpPr>
          <p:sp>
            <p:nvSpPr>
              <p:cNvPr id="9773" name="Google Shape;9773;p74"/>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4"/>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5" name="Google Shape;9775;p74"/>
            <p:cNvGrpSpPr/>
            <p:nvPr/>
          </p:nvGrpSpPr>
          <p:grpSpPr>
            <a:xfrm>
              <a:off x="4073727" y="3040337"/>
              <a:ext cx="697794" cy="296263"/>
              <a:chOff x="4073727" y="3040337"/>
              <a:chExt cx="697794" cy="296263"/>
            </a:xfrm>
          </p:grpSpPr>
          <p:sp>
            <p:nvSpPr>
              <p:cNvPr id="9776" name="Google Shape;9776;p74"/>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4"/>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74"/>
            <p:cNvGrpSpPr/>
            <p:nvPr/>
          </p:nvGrpSpPr>
          <p:grpSpPr>
            <a:xfrm>
              <a:off x="3862800" y="3038525"/>
              <a:ext cx="1329006" cy="510698"/>
              <a:chOff x="3862800" y="3038525"/>
              <a:chExt cx="1329006" cy="510698"/>
            </a:xfrm>
          </p:grpSpPr>
          <p:sp>
            <p:nvSpPr>
              <p:cNvPr id="9779" name="Google Shape;9779;p74"/>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4"/>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81" name="Google Shape;9781;p74"/>
          <p:cNvGrpSpPr/>
          <p:nvPr/>
        </p:nvGrpSpPr>
        <p:grpSpPr>
          <a:xfrm>
            <a:off x="700156" y="970936"/>
            <a:ext cx="883205" cy="775176"/>
            <a:chOff x="649648" y="271400"/>
            <a:chExt cx="6215377" cy="5455143"/>
          </a:xfrm>
        </p:grpSpPr>
        <p:sp>
          <p:nvSpPr>
            <p:cNvPr id="9782" name="Google Shape;9782;p74"/>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4"/>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4"/>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4"/>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4"/>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4"/>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4"/>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4"/>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4"/>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4"/>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4"/>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4"/>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74"/>
          <p:cNvGrpSpPr/>
          <p:nvPr/>
        </p:nvGrpSpPr>
        <p:grpSpPr>
          <a:xfrm>
            <a:off x="2308457" y="970936"/>
            <a:ext cx="767704" cy="815489"/>
            <a:chOff x="2499700" y="1135950"/>
            <a:chExt cx="732402" cy="777990"/>
          </a:xfrm>
        </p:grpSpPr>
        <p:grpSp>
          <p:nvGrpSpPr>
            <p:cNvPr id="9795" name="Google Shape;9795;p74"/>
            <p:cNvGrpSpPr/>
            <p:nvPr/>
          </p:nvGrpSpPr>
          <p:grpSpPr>
            <a:xfrm>
              <a:off x="2499700" y="1135950"/>
              <a:ext cx="732402" cy="694705"/>
              <a:chOff x="2499700" y="1135950"/>
              <a:chExt cx="732402" cy="694705"/>
            </a:xfrm>
          </p:grpSpPr>
          <p:sp>
            <p:nvSpPr>
              <p:cNvPr id="9796" name="Google Shape;9796;p74"/>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4"/>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4"/>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4"/>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4"/>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4"/>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4"/>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4"/>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4"/>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4"/>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4"/>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4"/>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4"/>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4"/>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4"/>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4"/>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4"/>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4"/>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4"/>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4"/>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4"/>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4"/>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4"/>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4"/>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4"/>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4"/>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4"/>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74"/>
            <p:cNvGrpSpPr/>
            <p:nvPr/>
          </p:nvGrpSpPr>
          <p:grpSpPr>
            <a:xfrm>
              <a:off x="2517909" y="1188726"/>
              <a:ext cx="702702" cy="725214"/>
              <a:chOff x="2517909" y="1188726"/>
              <a:chExt cx="702702" cy="725214"/>
            </a:xfrm>
          </p:grpSpPr>
          <p:sp>
            <p:nvSpPr>
              <p:cNvPr id="9824" name="Google Shape;9824;p74"/>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4"/>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4"/>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4"/>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4"/>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29" name="Google Shape;9829;p74"/>
          <p:cNvGrpSpPr/>
          <p:nvPr/>
        </p:nvGrpSpPr>
        <p:grpSpPr>
          <a:xfrm>
            <a:off x="1654189" y="970936"/>
            <a:ext cx="583439" cy="870229"/>
            <a:chOff x="1716825" y="1121550"/>
            <a:chExt cx="622800" cy="928938"/>
          </a:xfrm>
        </p:grpSpPr>
        <p:grpSp>
          <p:nvGrpSpPr>
            <p:cNvPr id="9830" name="Google Shape;9830;p74"/>
            <p:cNvGrpSpPr/>
            <p:nvPr/>
          </p:nvGrpSpPr>
          <p:grpSpPr>
            <a:xfrm>
              <a:off x="1716825" y="1121550"/>
              <a:ext cx="622800" cy="928938"/>
              <a:chOff x="1716825" y="1121550"/>
              <a:chExt cx="622800" cy="928938"/>
            </a:xfrm>
          </p:grpSpPr>
          <p:cxnSp>
            <p:nvCxnSpPr>
              <p:cNvPr id="9831" name="Google Shape;9831;p74"/>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832" name="Google Shape;9832;p74"/>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74"/>
            <p:cNvGrpSpPr/>
            <p:nvPr/>
          </p:nvGrpSpPr>
          <p:grpSpPr>
            <a:xfrm>
              <a:off x="1768050" y="1172775"/>
              <a:ext cx="520200" cy="832000"/>
              <a:chOff x="1768050" y="1172775"/>
              <a:chExt cx="520200" cy="832000"/>
            </a:xfrm>
          </p:grpSpPr>
          <p:cxnSp>
            <p:nvCxnSpPr>
              <p:cNvPr id="9834" name="Google Shape;9834;p74"/>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835" name="Google Shape;9835;p74"/>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74"/>
            <p:cNvGrpSpPr/>
            <p:nvPr/>
          </p:nvGrpSpPr>
          <p:grpSpPr>
            <a:xfrm>
              <a:off x="1820100" y="1225475"/>
              <a:ext cx="416400" cy="729575"/>
              <a:chOff x="1820100" y="1225475"/>
              <a:chExt cx="416400" cy="729575"/>
            </a:xfrm>
          </p:grpSpPr>
          <p:cxnSp>
            <p:nvCxnSpPr>
              <p:cNvPr id="9837" name="Google Shape;9837;p74"/>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838" name="Google Shape;9838;p74"/>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74"/>
            <p:cNvGrpSpPr/>
            <p:nvPr/>
          </p:nvGrpSpPr>
          <p:grpSpPr>
            <a:xfrm>
              <a:off x="1874250" y="1278825"/>
              <a:ext cx="308100" cy="605275"/>
              <a:chOff x="1874250" y="1278825"/>
              <a:chExt cx="308100" cy="605275"/>
            </a:xfrm>
          </p:grpSpPr>
          <p:cxnSp>
            <p:nvCxnSpPr>
              <p:cNvPr id="9840" name="Google Shape;9840;p74"/>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841" name="Google Shape;9841;p74"/>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2" name="Google Shape;9842;p74"/>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74"/>
          <p:cNvGrpSpPr/>
          <p:nvPr/>
        </p:nvGrpSpPr>
        <p:grpSpPr>
          <a:xfrm>
            <a:off x="1574012" y="1857258"/>
            <a:ext cx="739072" cy="714152"/>
            <a:chOff x="4334725" y="1355875"/>
            <a:chExt cx="3106650" cy="3001900"/>
          </a:xfrm>
        </p:grpSpPr>
        <p:grpSp>
          <p:nvGrpSpPr>
            <p:cNvPr id="9844" name="Google Shape;9844;p74"/>
            <p:cNvGrpSpPr/>
            <p:nvPr/>
          </p:nvGrpSpPr>
          <p:grpSpPr>
            <a:xfrm>
              <a:off x="4516050" y="1724875"/>
              <a:ext cx="2693725" cy="2632900"/>
              <a:chOff x="4516050" y="1724875"/>
              <a:chExt cx="2693725" cy="2632900"/>
            </a:xfrm>
          </p:grpSpPr>
          <p:sp>
            <p:nvSpPr>
              <p:cNvPr id="9845" name="Google Shape;9845;p74"/>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4"/>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4"/>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74"/>
            <p:cNvGrpSpPr/>
            <p:nvPr/>
          </p:nvGrpSpPr>
          <p:grpSpPr>
            <a:xfrm>
              <a:off x="4334725" y="1355875"/>
              <a:ext cx="3106650" cy="2709650"/>
              <a:chOff x="4334725" y="1355875"/>
              <a:chExt cx="3106650" cy="2709650"/>
            </a:xfrm>
          </p:grpSpPr>
          <p:sp>
            <p:nvSpPr>
              <p:cNvPr id="9849" name="Google Shape;9849;p74"/>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4"/>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4"/>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52" name="Google Shape;9852;p74"/>
          <p:cNvGrpSpPr/>
          <p:nvPr/>
        </p:nvGrpSpPr>
        <p:grpSpPr>
          <a:xfrm>
            <a:off x="7690961" y="3488029"/>
            <a:ext cx="312074" cy="684173"/>
            <a:chOff x="7645573" y="3754300"/>
            <a:chExt cx="293855" cy="644170"/>
          </a:xfrm>
        </p:grpSpPr>
        <p:sp>
          <p:nvSpPr>
            <p:cNvPr id="9853" name="Google Shape;9853;p7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74"/>
          <p:cNvGrpSpPr/>
          <p:nvPr/>
        </p:nvGrpSpPr>
        <p:grpSpPr>
          <a:xfrm>
            <a:off x="5612949" y="970936"/>
            <a:ext cx="709011" cy="739359"/>
            <a:chOff x="5830645" y="1256617"/>
            <a:chExt cx="530340" cy="553040"/>
          </a:xfrm>
        </p:grpSpPr>
        <p:grpSp>
          <p:nvGrpSpPr>
            <p:cNvPr id="9856" name="Google Shape;9856;p74"/>
            <p:cNvGrpSpPr/>
            <p:nvPr/>
          </p:nvGrpSpPr>
          <p:grpSpPr>
            <a:xfrm>
              <a:off x="5830645" y="1256617"/>
              <a:ext cx="259743" cy="269909"/>
              <a:chOff x="5830645" y="1256617"/>
              <a:chExt cx="259743" cy="269909"/>
            </a:xfrm>
          </p:grpSpPr>
          <p:sp>
            <p:nvSpPr>
              <p:cNvPr id="9857" name="Google Shape;9857;p7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74"/>
            <p:cNvGrpSpPr/>
            <p:nvPr/>
          </p:nvGrpSpPr>
          <p:grpSpPr>
            <a:xfrm>
              <a:off x="6101293" y="1256617"/>
              <a:ext cx="259692" cy="269909"/>
              <a:chOff x="6101293" y="1256617"/>
              <a:chExt cx="259692" cy="269909"/>
            </a:xfrm>
          </p:grpSpPr>
          <p:sp>
            <p:nvSpPr>
              <p:cNvPr id="9860" name="Google Shape;9860;p7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2" name="Google Shape;9862;p74"/>
            <p:cNvGrpSpPr/>
            <p:nvPr/>
          </p:nvGrpSpPr>
          <p:grpSpPr>
            <a:xfrm>
              <a:off x="5830645" y="1539749"/>
              <a:ext cx="259692" cy="269909"/>
              <a:chOff x="5830645" y="1539749"/>
              <a:chExt cx="259692" cy="269909"/>
            </a:xfrm>
          </p:grpSpPr>
          <p:sp>
            <p:nvSpPr>
              <p:cNvPr id="9863" name="Google Shape;9863;p7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74"/>
            <p:cNvGrpSpPr/>
            <p:nvPr/>
          </p:nvGrpSpPr>
          <p:grpSpPr>
            <a:xfrm>
              <a:off x="6101293" y="1539749"/>
              <a:ext cx="259692" cy="269909"/>
              <a:chOff x="6101293" y="1539749"/>
              <a:chExt cx="259692" cy="269909"/>
            </a:xfrm>
          </p:grpSpPr>
          <p:sp>
            <p:nvSpPr>
              <p:cNvPr id="9866" name="Google Shape;9866;p7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8" name="Google Shape;9868;p7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74"/>
          <p:cNvGrpSpPr/>
          <p:nvPr/>
        </p:nvGrpSpPr>
        <p:grpSpPr>
          <a:xfrm>
            <a:off x="714444" y="2707052"/>
            <a:ext cx="1452955" cy="621360"/>
            <a:chOff x="732422" y="2990152"/>
            <a:chExt cx="1337773" cy="572102"/>
          </a:xfrm>
        </p:grpSpPr>
        <p:sp>
          <p:nvSpPr>
            <p:cNvPr id="9870" name="Google Shape;9870;p74"/>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4"/>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4"/>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4"/>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4"/>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4"/>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9" name="Shape 9879"/>
        <p:cNvGrpSpPr/>
        <p:nvPr/>
      </p:nvGrpSpPr>
      <p:grpSpPr>
        <a:xfrm>
          <a:off x="0" y="0"/>
          <a:ext cx="0" cy="0"/>
          <a:chOff x="0" y="0"/>
          <a:chExt cx="0" cy="0"/>
        </a:xfrm>
      </p:grpSpPr>
      <p:grpSp>
        <p:nvGrpSpPr>
          <p:cNvPr id="9880" name="Google Shape;9880;p75"/>
          <p:cNvGrpSpPr/>
          <p:nvPr/>
        </p:nvGrpSpPr>
        <p:grpSpPr>
          <a:xfrm>
            <a:off x="708579" y="965872"/>
            <a:ext cx="1636117" cy="1526144"/>
            <a:chOff x="729238" y="1179665"/>
            <a:chExt cx="1636117" cy="1526144"/>
          </a:xfrm>
        </p:grpSpPr>
        <p:grpSp>
          <p:nvGrpSpPr>
            <p:cNvPr id="9881" name="Google Shape;9881;p75"/>
            <p:cNvGrpSpPr/>
            <p:nvPr/>
          </p:nvGrpSpPr>
          <p:grpSpPr>
            <a:xfrm>
              <a:off x="729238" y="1179665"/>
              <a:ext cx="80700" cy="1526144"/>
              <a:chOff x="729238" y="1179665"/>
              <a:chExt cx="80700" cy="1526144"/>
            </a:xfrm>
          </p:grpSpPr>
          <p:sp>
            <p:nvSpPr>
              <p:cNvPr id="9882" name="Google Shape;9882;p7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75"/>
            <p:cNvGrpSpPr/>
            <p:nvPr/>
          </p:nvGrpSpPr>
          <p:grpSpPr>
            <a:xfrm>
              <a:off x="903098" y="1179665"/>
              <a:ext cx="80700" cy="1526144"/>
              <a:chOff x="903098" y="1179665"/>
              <a:chExt cx="80700" cy="1526144"/>
            </a:xfrm>
          </p:grpSpPr>
          <p:sp>
            <p:nvSpPr>
              <p:cNvPr id="9893" name="Google Shape;9893;p7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75"/>
            <p:cNvGrpSpPr/>
            <p:nvPr/>
          </p:nvGrpSpPr>
          <p:grpSpPr>
            <a:xfrm>
              <a:off x="1076958" y="1179665"/>
              <a:ext cx="80700" cy="1526144"/>
              <a:chOff x="1076958" y="1179665"/>
              <a:chExt cx="80700" cy="1526144"/>
            </a:xfrm>
          </p:grpSpPr>
          <p:sp>
            <p:nvSpPr>
              <p:cNvPr id="9904" name="Google Shape;9904;p7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75"/>
            <p:cNvGrpSpPr/>
            <p:nvPr/>
          </p:nvGrpSpPr>
          <p:grpSpPr>
            <a:xfrm>
              <a:off x="1247707" y="1179665"/>
              <a:ext cx="80700" cy="1526144"/>
              <a:chOff x="1247707" y="1179665"/>
              <a:chExt cx="80700" cy="1526144"/>
            </a:xfrm>
          </p:grpSpPr>
          <p:sp>
            <p:nvSpPr>
              <p:cNvPr id="9915" name="Google Shape;9915;p7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75"/>
            <p:cNvGrpSpPr/>
            <p:nvPr/>
          </p:nvGrpSpPr>
          <p:grpSpPr>
            <a:xfrm>
              <a:off x="1421567" y="1179665"/>
              <a:ext cx="80700" cy="1526144"/>
              <a:chOff x="1421567" y="1179665"/>
              <a:chExt cx="80700" cy="1526144"/>
            </a:xfrm>
          </p:grpSpPr>
          <p:sp>
            <p:nvSpPr>
              <p:cNvPr id="9926" name="Google Shape;9926;p7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75"/>
            <p:cNvGrpSpPr/>
            <p:nvPr/>
          </p:nvGrpSpPr>
          <p:grpSpPr>
            <a:xfrm>
              <a:off x="1592327" y="1179665"/>
              <a:ext cx="80700" cy="1526144"/>
              <a:chOff x="1592327" y="1179665"/>
              <a:chExt cx="80700" cy="1526144"/>
            </a:xfrm>
          </p:grpSpPr>
          <p:sp>
            <p:nvSpPr>
              <p:cNvPr id="9937" name="Google Shape;9937;p7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75"/>
            <p:cNvGrpSpPr/>
            <p:nvPr/>
          </p:nvGrpSpPr>
          <p:grpSpPr>
            <a:xfrm>
              <a:off x="1766187" y="1179665"/>
              <a:ext cx="80700" cy="1526144"/>
              <a:chOff x="1766187" y="1179665"/>
              <a:chExt cx="80700" cy="1526144"/>
            </a:xfrm>
          </p:grpSpPr>
          <p:sp>
            <p:nvSpPr>
              <p:cNvPr id="9948" name="Google Shape;9948;p7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75"/>
            <p:cNvGrpSpPr/>
            <p:nvPr/>
          </p:nvGrpSpPr>
          <p:grpSpPr>
            <a:xfrm>
              <a:off x="1936935" y="1179665"/>
              <a:ext cx="80700" cy="1526144"/>
              <a:chOff x="1936935" y="1179665"/>
              <a:chExt cx="80700" cy="1526144"/>
            </a:xfrm>
          </p:grpSpPr>
          <p:sp>
            <p:nvSpPr>
              <p:cNvPr id="9959" name="Google Shape;9959;p7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75"/>
            <p:cNvGrpSpPr/>
            <p:nvPr/>
          </p:nvGrpSpPr>
          <p:grpSpPr>
            <a:xfrm>
              <a:off x="2110795" y="1179665"/>
              <a:ext cx="80700" cy="1526144"/>
              <a:chOff x="2110795" y="1179665"/>
              <a:chExt cx="80700" cy="1526144"/>
            </a:xfrm>
          </p:grpSpPr>
          <p:sp>
            <p:nvSpPr>
              <p:cNvPr id="9970" name="Google Shape;9970;p7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75"/>
            <p:cNvGrpSpPr/>
            <p:nvPr/>
          </p:nvGrpSpPr>
          <p:grpSpPr>
            <a:xfrm>
              <a:off x="2284655" y="1179665"/>
              <a:ext cx="80700" cy="1526144"/>
              <a:chOff x="2284655" y="1179665"/>
              <a:chExt cx="80700" cy="1526144"/>
            </a:xfrm>
          </p:grpSpPr>
          <p:sp>
            <p:nvSpPr>
              <p:cNvPr id="9981" name="Google Shape;9981;p7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91" name="Google Shape;9991;p75"/>
          <p:cNvGrpSpPr/>
          <p:nvPr/>
        </p:nvGrpSpPr>
        <p:grpSpPr>
          <a:xfrm>
            <a:off x="2603245" y="985011"/>
            <a:ext cx="1364248" cy="1102133"/>
            <a:chOff x="2623904" y="1198803"/>
            <a:chExt cx="1364248" cy="1102133"/>
          </a:xfrm>
        </p:grpSpPr>
        <p:grpSp>
          <p:nvGrpSpPr>
            <p:cNvPr id="9992" name="Google Shape;9992;p75"/>
            <p:cNvGrpSpPr/>
            <p:nvPr/>
          </p:nvGrpSpPr>
          <p:grpSpPr>
            <a:xfrm>
              <a:off x="2623907" y="1198803"/>
              <a:ext cx="1364245" cy="273000"/>
              <a:chOff x="2623907" y="1198803"/>
              <a:chExt cx="1364245" cy="273000"/>
            </a:xfrm>
          </p:grpSpPr>
          <p:sp>
            <p:nvSpPr>
              <p:cNvPr id="9993" name="Google Shape;9993;p7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75"/>
            <p:cNvGrpSpPr/>
            <p:nvPr/>
          </p:nvGrpSpPr>
          <p:grpSpPr>
            <a:xfrm>
              <a:off x="2623904" y="1476964"/>
              <a:ext cx="1364245" cy="273000"/>
              <a:chOff x="2623904" y="1476964"/>
              <a:chExt cx="1364245" cy="273000"/>
            </a:xfrm>
          </p:grpSpPr>
          <p:sp>
            <p:nvSpPr>
              <p:cNvPr id="9999" name="Google Shape;9999;p7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75"/>
            <p:cNvGrpSpPr/>
            <p:nvPr/>
          </p:nvGrpSpPr>
          <p:grpSpPr>
            <a:xfrm>
              <a:off x="2623907" y="1749775"/>
              <a:ext cx="1364245" cy="273000"/>
              <a:chOff x="2623907" y="1749775"/>
              <a:chExt cx="1364245" cy="273000"/>
            </a:xfrm>
          </p:grpSpPr>
          <p:sp>
            <p:nvSpPr>
              <p:cNvPr id="10005" name="Google Shape;10005;p7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75"/>
            <p:cNvGrpSpPr/>
            <p:nvPr/>
          </p:nvGrpSpPr>
          <p:grpSpPr>
            <a:xfrm>
              <a:off x="2623904" y="2027936"/>
              <a:ext cx="1364245" cy="273000"/>
              <a:chOff x="2623904" y="2027936"/>
              <a:chExt cx="1364245" cy="273000"/>
            </a:xfrm>
          </p:grpSpPr>
          <p:sp>
            <p:nvSpPr>
              <p:cNvPr id="10011" name="Google Shape;10011;p7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16" name="Google Shape;10016;p75"/>
          <p:cNvGrpSpPr/>
          <p:nvPr/>
        </p:nvGrpSpPr>
        <p:grpSpPr>
          <a:xfrm>
            <a:off x="2592706" y="2444193"/>
            <a:ext cx="1387541" cy="159124"/>
            <a:chOff x="3200660" y="2180272"/>
            <a:chExt cx="2563824" cy="378237"/>
          </a:xfrm>
        </p:grpSpPr>
        <p:sp>
          <p:nvSpPr>
            <p:cNvPr id="10017" name="Google Shape;10017;p7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75"/>
          <p:cNvGrpSpPr/>
          <p:nvPr/>
        </p:nvGrpSpPr>
        <p:grpSpPr>
          <a:xfrm>
            <a:off x="2589231" y="2722018"/>
            <a:ext cx="1390502" cy="159625"/>
            <a:chOff x="3530150" y="2790075"/>
            <a:chExt cx="1962600" cy="225300"/>
          </a:xfrm>
        </p:grpSpPr>
        <p:sp>
          <p:nvSpPr>
            <p:cNvPr id="10036" name="Google Shape;10036;p7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75"/>
          <p:cNvGrpSpPr/>
          <p:nvPr/>
        </p:nvGrpSpPr>
        <p:grpSpPr>
          <a:xfrm>
            <a:off x="2589884" y="3000344"/>
            <a:ext cx="1411629" cy="153761"/>
            <a:chOff x="3558802" y="4011427"/>
            <a:chExt cx="1866000" cy="111300"/>
          </a:xfrm>
        </p:grpSpPr>
        <p:sp>
          <p:nvSpPr>
            <p:cNvPr id="10039" name="Google Shape;10039;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75"/>
          <p:cNvGrpSpPr/>
          <p:nvPr/>
        </p:nvGrpSpPr>
        <p:grpSpPr>
          <a:xfrm>
            <a:off x="2589576" y="2205744"/>
            <a:ext cx="1383503" cy="119749"/>
            <a:chOff x="3465975" y="2270276"/>
            <a:chExt cx="1986364" cy="171929"/>
          </a:xfrm>
        </p:grpSpPr>
        <p:sp>
          <p:nvSpPr>
            <p:cNvPr id="10042" name="Google Shape;10042;p7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75"/>
          <p:cNvGrpSpPr/>
          <p:nvPr/>
        </p:nvGrpSpPr>
        <p:grpSpPr>
          <a:xfrm>
            <a:off x="2600584" y="3569394"/>
            <a:ext cx="1369531" cy="195460"/>
            <a:chOff x="723300" y="4253549"/>
            <a:chExt cx="2276482" cy="324900"/>
          </a:xfrm>
        </p:grpSpPr>
        <p:sp>
          <p:nvSpPr>
            <p:cNvPr id="10051" name="Google Shape;10051;p7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75"/>
          <p:cNvGrpSpPr/>
          <p:nvPr/>
        </p:nvGrpSpPr>
        <p:grpSpPr>
          <a:xfrm>
            <a:off x="2590145" y="3270574"/>
            <a:ext cx="1389066" cy="180119"/>
            <a:chOff x="705948" y="3788465"/>
            <a:chExt cx="2308953" cy="299400"/>
          </a:xfrm>
        </p:grpSpPr>
        <p:sp>
          <p:nvSpPr>
            <p:cNvPr id="10057" name="Google Shape;10057;p7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75"/>
          <p:cNvGrpSpPr/>
          <p:nvPr/>
        </p:nvGrpSpPr>
        <p:grpSpPr>
          <a:xfrm>
            <a:off x="2638082" y="3883554"/>
            <a:ext cx="1304609" cy="294074"/>
            <a:chOff x="2658741" y="4097347"/>
            <a:chExt cx="1304609" cy="294074"/>
          </a:xfrm>
        </p:grpSpPr>
        <p:grpSp>
          <p:nvGrpSpPr>
            <p:cNvPr id="10063" name="Google Shape;10063;p75"/>
            <p:cNvGrpSpPr/>
            <p:nvPr/>
          </p:nvGrpSpPr>
          <p:grpSpPr>
            <a:xfrm>
              <a:off x="2658741" y="4097347"/>
              <a:ext cx="118572" cy="294074"/>
              <a:chOff x="3343310" y="4475555"/>
              <a:chExt cx="127717" cy="316753"/>
            </a:xfrm>
          </p:grpSpPr>
          <p:sp>
            <p:nvSpPr>
              <p:cNvPr id="10064" name="Google Shape;10064;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75"/>
            <p:cNvGrpSpPr/>
            <p:nvPr/>
          </p:nvGrpSpPr>
          <p:grpSpPr>
            <a:xfrm>
              <a:off x="3815519" y="4098388"/>
              <a:ext cx="147831" cy="291991"/>
              <a:chOff x="3527539" y="4476677"/>
              <a:chExt cx="159232" cy="314510"/>
            </a:xfrm>
          </p:grpSpPr>
          <p:sp>
            <p:nvSpPr>
              <p:cNvPr id="10067" name="Google Shape;10067;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75"/>
            <p:cNvGrpSpPr/>
            <p:nvPr/>
          </p:nvGrpSpPr>
          <p:grpSpPr>
            <a:xfrm>
              <a:off x="3511696" y="4098388"/>
              <a:ext cx="147831" cy="291991"/>
              <a:chOff x="3527539" y="4476677"/>
              <a:chExt cx="159232" cy="314510"/>
            </a:xfrm>
          </p:grpSpPr>
          <p:sp>
            <p:nvSpPr>
              <p:cNvPr id="10070" name="Google Shape;10070;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75"/>
            <p:cNvGrpSpPr/>
            <p:nvPr/>
          </p:nvGrpSpPr>
          <p:grpSpPr>
            <a:xfrm>
              <a:off x="3207874" y="4098388"/>
              <a:ext cx="147831" cy="291991"/>
              <a:chOff x="3527539" y="4476677"/>
              <a:chExt cx="159232" cy="314510"/>
            </a:xfrm>
          </p:grpSpPr>
          <p:sp>
            <p:nvSpPr>
              <p:cNvPr id="10073" name="Google Shape;10073;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75"/>
            <p:cNvGrpSpPr/>
            <p:nvPr/>
          </p:nvGrpSpPr>
          <p:grpSpPr>
            <a:xfrm>
              <a:off x="2933305" y="4097347"/>
              <a:ext cx="118572" cy="294074"/>
              <a:chOff x="3343310" y="4475555"/>
              <a:chExt cx="127717" cy="316753"/>
            </a:xfrm>
          </p:grpSpPr>
          <p:sp>
            <p:nvSpPr>
              <p:cNvPr id="10076" name="Google Shape;10076;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78" name="Google Shape;10078;p75"/>
          <p:cNvGrpSpPr/>
          <p:nvPr/>
        </p:nvGrpSpPr>
        <p:grpSpPr>
          <a:xfrm>
            <a:off x="4256912" y="1866676"/>
            <a:ext cx="1433821" cy="191501"/>
            <a:chOff x="4273350" y="2080469"/>
            <a:chExt cx="1433821" cy="191501"/>
          </a:xfrm>
        </p:grpSpPr>
        <p:grpSp>
          <p:nvGrpSpPr>
            <p:cNvPr id="10079" name="Google Shape;10079;p75"/>
            <p:cNvGrpSpPr/>
            <p:nvPr/>
          </p:nvGrpSpPr>
          <p:grpSpPr>
            <a:xfrm>
              <a:off x="4273350" y="2080469"/>
              <a:ext cx="1433821" cy="0"/>
              <a:chOff x="5224975" y="2962250"/>
              <a:chExt cx="1544400" cy="0"/>
            </a:xfrm>
          </p:grpSpPr>
          <p:cxnSp>
            <p:nvCxnSpPr>
              <p:cNvPr id="10080" name="Google Shape;10080;p7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081" name="Google Shape;10081;p75"/>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082" name="Google Shape;10082;p75"/>
            <p:cNvGrpSpPr/>
            <p:nvPr/>
          </p:nvGrpSpPr>
          <p:grpSpPr>
            <a:xfrm>
              <a:off x="4273350" y="2271969"/>
              <a:ext cx="1433821" cy="0"/>
              <a:chOff x="5224975" y="2962250"/>
              <a:chExt cx="1544400" cy="0"/>
            </a:xfrm>
          </p:grpSpPr>
          <p:cxnSp>
            <p:nvCxnSpPr>
              <p:cNvPr id="10083" name="Google Shape;10083;p7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084" name="Google Shape;10084;p75"/>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085" name="Google Shape;10085;p75"/>
          <p:cNvGrpSpPr/>
          <p:nvPr/>
        </p:nvGrpSpPr>
        <p:grpSpPr>
          <a:xfrm>
            <a:off x="4258467" y="969244"/>
            <a:ext cx="1430711" cy="743389"/>
            <a:chOff x="5159450" y="1919950"/>
            <a:chExt cx="1541050" cy="862500"/>
          </a:xfrm>
        </p:grpSpPr>
        <p:sp>
          <p:nvSpPr>
            <p:cNvPr id="10086" name="Google Shape;10086;p7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087" name="Google Shape;10087;p75"/>
            <p:cNvGrpSpPr/>
            <p:nvPr/>
          </p:nvGrpSpPr>
          <p:grpSpPr>
            <a:xfrm>
              <a:off x="5159450" y="1919950"/>
              <a:ext cx="1541050" cy="862500"/>
              <a:chOff x="5159450" y="1919950"/>
              <a:chExt cx="1541050" cy="862500"/>
            </a:xfrm>
          </p:grpSpPr>
          <p:cxnSp>
            <p:nvCxnSpPr>
              <p:cNvPr id="10088" name="Google Shape;10088;p7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089" name="Google Shape;10089;p7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090" name="Google Shape;10090;p75"/>
          <p:cNvGrpSpPr/>
          <p:nvPr/>
        </p:nvGrpSpPr>
        <p:grpSpPr>
          <a:xfrm>
            <a:off x="4248581" y="2192571"/>
            <a:ext cx="1450484" cy="1052087"/>
            <a:chOff x="5230575" y="1554475"/>
            <a:chExt cx="2137150" cy="1550150"/>
          </a:xfrm>
        </p:grpSpPr>
        <p:sp>
          <p:nvSpPr>
            <p:cNvPr id="10091" name="Google Shape;10091;p75"/>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5"/>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5"/>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5"/>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5"/>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5"/>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5"/>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5"/>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5"/>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5"/>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5"/>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5"/>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5"/>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75"/>
          <p:cNvGrpSpPr/>
          <p:nvPr/>
        </p:nvGrpSpPr>
        <p:grpSpPr>
          <a:xfrm rot="10800000">
            <a:off x="4265131" y="3284761"/>
            <a:ext cx="1417383" cy="887946"/>
            <a:chOff x="5645403" y="2920021"/>
            <a:chExt cx="2650800" cy="2180614"/>
          </a:xfrm>
        </p:grpSpPr>
        <p:sp>
          <p:nvSpPr>
            <p:cNvPr id="10105" name="Google Shape;10105;p75"/>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06" name="Google Shape;10106;p75"/>
            <p:cNvCxnSpPr>
              <a:stCxn id="1010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107" name="Google Shape;10107;p75"/>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08" name="Google Shape;10108;p75"/>
            <p:cNvCxnSpPr>
              <a:endCxn id="10107"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109" name="Google Shape;10109;p75"/>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10" name="Google Shape;10110;p75"/>
            <p:cNvCxnSpPr>
              <a:stCxn id="10109"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111" name="Google Shape;10111;p75"/>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12" name="Google Shape;10112;p75"/>
            <p:cNvCxnSpPr>
              <a:endCxn id="1011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113" name="Google Shape;10113;p75"/>
          <p:cNvGrpSpPr/>
          <p:nvPr/>
        </p:nvGrpSpPr>
        <p:grpSpPr>
          <a:xfrm>
            <a:off x="7365491" y="2188116"/>
            <a:ext cx="1071743" cy="1021579"/>
            <a:chOff x="7189833" y="2022667"/>
            <a:chExt cx="1251159" cy="1192597"/>
          </a:xfrm>
        </p:grpSpPr>
        <p:sp>
          <p:nvSpPr>
            <p:cNvPr id="10114" name="Google Shape;10114;p75"/>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5"/>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5"/>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5"/>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75"/>
          <p:cNvGrpSpPr/>
          <p:nvPr/>
        </p:nvGrpSpPr>
        <p:grpSpPr>
          <a:xfrm>
            <a:off x="706762" y="2614523"/>
            <a:ext cx="1695374" cy="1560837"/>
            <a:chOff x="727421" y="2828315"/>
            <a:chExt cx="1695374" cy="1560837"/>
          </a:xfrm>
        </p:grpSpPr>
        <p:grpSp>
          <p:nvGrpSpPr>
            <p:cNvPr id="10119" name="Google Shape;10119;p75"/>
            <p:cNvGrpSpPr/>
            <p:nvPr/>
          </p:nvGrpSpPr>
          <p:grpSpPr>
            <a:xfrm>
              <a:off x="819108" y="2882501"/>
              <a:ext cx="103104" cy="1426186"/>
              <a:chOff x="4674013" y="3100904"/>
              <a:chExt cx="122758" cy="1698043"/>
            </a:xfrm>
          </p:grpSpPr>
          <p:sp>
            <p:nvSpPr>
              <p:cNvPr id="10120" name="Google Shape;10120;p7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75"/>
            <p:cNvGrpSpPr/>
            <p:nvPr/>
          </p:nvGrpSpPr>
          <p:grpSpPr>
            <a:xfrm>
              <a:off x="1062475" y="2882501"/>
              <a:ext cx="103104" cy="1426186"/>
              <a:chOff x="4940438" y="3100904"/>
              <a:chExt cx="122758" cy="1698043"/>
            </a:xfrm>
          </p:grpSpPr>
          <p:sp>
            <p:nvSpPr>
              <p:cNvPr id="10128" name="Google Shape;10128;p7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75"/>
            <p:cNvGrpSpPr/>
            <p:nvPr/>
          </p:nvGrpSpPr>
          <p:grpSpPr>
            <a:xfrm>
              <a:off x="1299324" y="2882501"/>
              <a:ext cx="103104" cy="1426186"/>
              <a:chOff x="5206863" y="3100904"/>
              <a:chExt cx="122758" cy="1698043"/>
            </a:xfrm>
          </p:grpSpPr>
          <p:sp>
            <p:nvSpPr>
              <p:cNvPr id="10136" name="Google Shape;10136;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75"/>
            <p:cNvGrpSpPr/>
            <p:nvPr/>
          </p:nvGrpSpPr>
          <p:grpSpPr>
            <a:xfrm>
              <a:off x="1786057" y="2882501"/>
              <a:ext cx="103104" cy="1426186"/>
              <a:chOff x="6006138" y="3143629"/>
              <a:chExt cx="122758" cy="1698043"/>
            </a:xfrm>
          </p:grpSpPr>
          <p:sp>
            <p:nvSpPr>
              <p:cNvPr id="10144" name="Google Shape;10144;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75"/>
            <p:cNvGrpSpPr/>
            <p:nvPr/>
          </p:nvGrpSpPr>
          <p:grpSpPr>
            <a:xfrm>
              <a:off x="2029422" y="2882501"/>
              <a:ext cx="103104" cy="1426186"/>
              <a:chOff x="6805413" y="3100904"/>
              <a:chExt cx="122758" cy="1698043"/>
            </a:xfrm>
          </p:grpSpPr>
          <p:sp>
            <p:nvSpPr>
              <p:cNvPr id="10152" name="Google Shape;10152;p7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75"/>
            <p:cNvGrpSpPr/>
            <p:nvPr/>
          </p:nvGrpSpPr>
          <p:grpSpPr>
            <a:xfrm>
              <a:off x="727421" y="2828315"/>
              <a:ext cx="1695374" cy="1560837"/>
              <a:chOff x="734799" y="2782450"/>
              <a:chExt cx="1571100" cy="1577400"/>
            </a:xfrm>
          </p:grpSpPr>
          <p:cxnSp>
            <p:nvCxnSpPr>
              <p:cNvPr id="10160" name="Google Shape;10160;p7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161" name="Google Shape;10161;p7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162" name="Google Shape;10162;p75"/>
            <p:cNvGrpSpPr/>
            <p:nvPr/>
          </p:nvGrpSpPr>
          <p:grpSpPr>
            <a:xfrm>
              <a:off x="2272795" y="2882501"/>
              <a:ext cx="103104" cy="1426186"/>
              <a:chOff x="5206863" y="3100904"/>
              <a:chExt cx="122758" cy="1698043"/>
            </a:xfrm>
          </p:grpSpPr>
          <p:sp>
            <p:nvSpPr>
              <p:cNvPr id="10163" name="Google Shape;10163;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75"/>
            <p:cNvGrpSpPr/>
            <p:nvPr/>
          </p:nvGrpSpPr>
          <p:grpSpPr>
            <a:xfrm>
              <a:off x="1542694" y="2882501"/>
              <a:ext cx="103104" cy="1426186"/>
              <a:chOff x="6006138" y="3143629"/>
              <a:chExt cx="122758" cy="1698043"/>
            </a:xfrm>
          </p:grpSpPr>
          <p:sp>
            <p:nvSpPr>
              <p:cNvPr id="10171" name="Google Shape;10171;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78" name="Google Shape;10178;p75"/>
          <p:cNvGrpSpPr/>
          <p:nvPr/>
        </p:nvGrpSpPr>
        <p:grpSpPr>
          <a:xfrm>
            <a:off x="5915341" y="2192094"/>
            <a:ext cx="1248543" cy="1025319"/>
            <a:chOff x="5183758" y="1210600"/>
            <a:chExt cx="3605380" cy="2960783"/>
          </a:xfrm>
        </p:grpSpPr>
        <p:sp>
          <p:nvSpPr>
            <p:cNvPr id="10179" name="Google Shape;10179;p7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83" name="Google Shape;10183;p75"/>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184" name="Google Shape;10184;p75"/>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185" name="Google Shape;10185;p75"/>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186" name="Google Shape;10186;p75"/>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187" name="Google Shape;10187;p75"/>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75"/>
          <p:cNvGrpSpPr/>
          <p:nvPr/>
        </p:nvGrpSpPr>
        <p:grpSpPr>
          <a:xfrm>
            <a:off x="5772403" y="3330411"/>
            <a:ext cx="2664831" cy="843440"/>
            <a:chOff x="5916567" y="1099697"/>
            <a:chExt cx="2556683" cy="809211"/>
          </a:xfrm>
        </p:grpSpPr>
        <p:sp>
          <p:nvSpPr>
            <p:cNvPr id="10189" name="Google Shape;10189;p75"/>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5"/>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5"/>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5"/>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5"/>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5"/>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5"/>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5"/>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75"/>
          <p:cNvGrpSpPr/>
          <p:nvPr/>
        </p:nvGrpSpPr>
        <p:grpSpPr>
          <a:xfrm>
            <a:off x="5879943" y="979270"/>
            <a:ext cx="1299851" cy="1023338"/>
            <a:chOff x="5900602" y="1193063"/>
            <a:chExt cx="1299851" cy="1023338"/>
          </a:xfrm>
        </p:grpSpPr>
        <p:grpSp>
          <p:nvGrpSpPr>
            <p:cNvPr id="10198" name="Google Shape;10198;p75"/>
            <p:cNvGrpSpPr/>
            <p:nvPr/>
          </p:nvGrpSpPr>
          <p:grpSpPr>
            <a:xfrm>
              <a:off x="6743564" y="1193063"/>
              <a:ext cx="456889" cy="700379"/>
              <a:chOff x="6743564" y="1193063"/>
              <a:chExt cx="456889" cy="700379"/>
            </a:xfrm>
          </p:grpSpPr>
          <p:grpSp>
            <p:nvGrpSpPr>
              <p:cNvPr id="10199" name="Google Shape;10199;p75"/>
              <p:cNvGrpSpPr/>
              <p:nvPr/>
            </p:nvGrpSpPr>
            <p:grpSpPr>
              <a:xfrm>
                <a:off x="6743564" y="1690731"/>
                <a:ext cx="214402" cy="202710"/>
                <a:chOff x="6743564" y="1690731"/>
                <a:chExt cx="214402" cy="202710"/>
              </a:xfrm>
            </p:grpSpPr>
            <p:sp>
              <p:nvSpPr>
                <p:cNvPr id="10200" name="Google Shape;10200;p75"/>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5"/>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75"/>
              <p:cNvGrpSpPr/>
              <p:nvPr/>
            </p:nvGrpSpPr>
            <p:grpSpPr>
              <a:xfrm>
                <a:off x="6915505" y="1193063"/>
                <a:ext cx="284947" cy="589637"/>
                <a:chOff x="6915505" y="1193063"/>
                <a:chExt cx="284947" cy="589637"/>
              </a:xfrm>
            </p:grpSpPr>
            <p:sp>
              <p:nvSpPr>
                <p:cNvPr id="10203" name="Google Shape;10203;p7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04" name="Google Shape;10204;p75"/>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205" name="Google Shape;10205;p75"/>
            <p:cNvGrpSpPr/>
            <p:nvPr/>
          </p:nvGrpSpPr>
          <p:grpSpPr>
            <a:xfrm>
              <a:off x="6520337" y="1193063"/>
              <a:ext cx="341815" cy="801589"/>
              <a:chOff x="6520337" y="1193063"/>
              <a:chExt cx="341815" cy="801589"/>
            </a:xfrm>
          </p:grpSpPr>
          <p:grpSp>
            <p:nvGrpSpPr>
              <p:cNvPr id="10206" name="Google Shape;10206;p75"/>
              <p:cNvGrpSpPr/>
              <p:nvPr/>
            </p:nvGrpSpPr>
            <p:grpSpPr>
              <a:xfrm>
                <a:off x="6520337" y="1589527"/>
                <a:ext cx="213950" cy="405125"/>
                <a:chOff x="6520337" y="1589527"/>
                <a:chExt cx="213950" cy="405125"/>
              </a:xfrm>
            </p:grpSpPr>
            <p:sp>
              <p:nvSpPr>
                <p:cNvPr id="10207" name="Google Shape;10207;p7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5"/>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75"/>
              <p:cNvGrpSpPr/>
              <p:nvPr/>
            </p:nvGrpSpPr>
            <p:grpSpPr>
              <a:xfrm>
                <a:off x="6577204" y="1193063"/>
                <a:ext cx="284947" cy="453562"/>
                <a:chOff x="6577204" y="1193063"/>
                <a:chExt cx="284947" cy="453562"/>
              </a:xfrm>
            </p:grpSpPr>
            <p:sp>
              <p:nvSpPr>
                <p:cNvPr id="10210" name="Google Shape;10210;p7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11" name="Google Shape;10211;p75"/>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212" name="Google Shape;10212;p75"/>
            <p:cNvGrpSpPr/>
            <p:nvPr/>
          </p:nvGrpSpPr>
          <p:grpSpPr>
            <a:xfrm>
              <a:off x="6238903" y="1193063"/>
              <a:ext cx="300475" cy="901782"/>
              <a:chOff x="6238903" y="1193063"/>
              <a:chExt cx="300475" cy="901782"/>
            </a:xfrm>
          </p:grpSpPr>
          <p:grpSp>
            <p:nvGrpSpPr>
              <p:cNvPr id="10213" name="Google Shape;10213;p75"/>
              <p:cNvGrpSpPr/>
              <p:nvPr/>
            </p:nvGrpSpPr>
            <p:grpSpPr>
              <a:xfrm>
                <a:off x="6290865" y="1489315"/>
                <a:ext cx="248514" cy="605530"/>
                <a:chOff x="6290865" y="1489315"/>
                <a:chExt cx="248514" cy="605530"/>
              </a:xfrm>
            </p:grpSpPr>
            <p:sp>
              <p:nvSpPr>
                <p:cNvPr id="10214" name="Google Shape;10214;p7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5"/>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75"/>
              <p:cNvGrpSpPr/>
              <p:nvPr/>
            </p:nvGrpSpPr>
            <p:grpSpPr>
              <a:xfrm>
                <a:off x="6238903" y="1193063"/>
                <a:ext cx="284947" cy="327512"/>
                <a:chOff x="6238903" y="1193063"/>
                <a:chExt cx="284947" cy="327512"/>
              </a:xfrm>
            </p:grpSpPr>
            <p:sp>
              <p:nvSpPr>
                <p:cNvPr id="10217" name="Google Shape;10217;p7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18" name="Google Shape;10218;p75"/>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219" name="Google Shape;10219;p75"/>
            <p:cNvGrpSpPr/>
            <p:nvPr/>
          </p:nvGrpSpPr>
          <p:grpSpPr>
            <a:xfrm>
              <a:off x="5900602" y="1193063"/>
              <a:ext cx="444345" cy="1023338"/>
              <a:chOff x="5900602" y="1193063"/>
              <a:chExt cx="444345" cy="1023338"/>
            </a:xfrm>
          </p:grpSpPr>
          <p:grpSp>
            <p:nvGrpSpPr>
              <p:cNvPr id="10220" name="Google Shape;10220;p75"/>
              <p:cNvGrpSpPr/>
              <p:nvPr/>
            </p:nvGrpSpPr>
            <p:grpSpPr>
              <a:xfrm>
                <a:off x="6046501" y="1367785"/>
                <a:ext cx="298446" cy="848616"/>
                <a:chOff x="6046501" y="1367785"/>
                <a:chExt cx="298446" cy="848616"/>
              </a:xfrm>
            </p:grpSpPr>
            <p:sp>
              <p:nvSpPr>
                <p:cNvPr id="10221" name="Google Shape;10221;p7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5"/>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75"/>
              <p:cNvGrpSpPr/>
              <p:nvPr/>
            </p:nvGrpSpPr>
            <p:grpSpPr>
              <a:xfrm>
                <a:off x="5900602" y="1193063"/>
                <a:ext cx="284947" cy="182312"/>
                <a:chOff x="5900602" y="1193063"/>
                <a:chExt cx="284947" cy="182312"/>
              </a:xfrm>
            </p:grpSpPr>
            <p:sp>
              <p:nvSpPr>
                <p:cNvPr id="10224" name="Google Shape;10224;p7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25" name="Google Shape;10225;p7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226" name="Google Shape;10226;p75"/>
          <p:cNvGrpSpPr/>
          <p:nvPr/>
        </p:nvGrpSpPr>
        <p:grpSpPr>
          <a:xfrm>
            <a:off x="7217825" y="979415"/>
            <a:ext cx="1219413" cy="1051365"/>
            <a:chOff x="7287122" y="1165658"/>
            <a:chExt cx="1219413" cy="1051365"/>
          </a:xfrm>
        </p:grpSpPr>
        <p:grpSp>
          <p:nvGrpSpPr>
            <p:cNvPr id="10227" name="Google Shape;10227;p75"/>
            <p:cNvGrpSpPr/>
            <p:nvPr/>
          </p:nvGrpSpPr>
          <p:grpSpPr>
            <a:xfrm>
              <a:off x="7287122" y="1969723"/>
              <a:ext cx="1219413" cy="247300"/>
              <a:chOff x="7287122" y="1969723"/>
              <a:chExt cx="1219413" cy="247300"/>
            </a:xfrm>
          </p:grpSpPr>
          <p:sp>
            <p:nvSpPr>
              <p:cNvPr id="10228" name="Google Shape;10228;p7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9" name="Google Shape;10229;p75"/>
              <p:cNvGrpSpPr/>
              <p:nvPr/>
            </p:nvGrpSpPr>
            <p:grpSpPr>
              <a:xfrm>
                <a:off x="7287122" y="2063892"/>
                <a:ext cx="1151753" cy="73428"/>
                <a:chOff x="7287122" y="2063892"/>
                <a:chExt cx="1151753" cy="73428"/>
              </a:xfrm>
            </p:grpSpPr>
            <p:sp>
              <p:nvSpPr>
                <p:cNvPr id="10230" name="Google Shape;10230;p7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31" name="Google Shape;10231;p7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232" name="Google Shape;10232;p75"/>
            <p:cNvGrpSpPr/>
            <p:nvPr/>
          </p:nvGrpSpPr>
          <p:grpSpPr>
            <a:xfrm>
              <a:off x="7287122" y="1712201"/>
              <a:ext cx="1219403" cy="246767"/>
              <a:chOff x="7287122" y="1712201"/>
              <a:chExt cx="1219403" cy="246767"/>
            </a:xfrm>
          </p:grpSpPr>
          <p:sp>
            <p:nvSpPr>
              <p:cNvPr id="10233" name="Google Shape;10233;p7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4" name="Google Shape;10234;p75"/>
              <p:cNvGrpSpPr/>
              <p:nvPr/>
            </p:nvGrpSpPr>
            <p:grpSpPr>
              <a:xfrm>
                <a:off x="7287122" y="1842861"/>
                <a:ext cx="1005303" cy="73419"/>
                <a:chOff x="7287122" y="1842861"/>
                <a:chExt cx="1005303" cy="73419"/>
              </a:xfrm>
            </p:grpSpPr>
            <p:sp>
              <p:nvSpPr>
                <p:cNvPr id="10235" name="Google Shape;10235;p7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36" name="Google Shape;10236;p7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237" name="Google Shape;10237;p75"/>
            <p:cNvGrpSpPr/>
            <p:nvPr/>
          </p:nvGrpSpPr>
          <p:grpSpPr>
            <a:xfrm>
              <a:off x="7287122" y="1447520"/>
              <a:ext cx="1219403" cy="286667"/>
              <a:chOff x="7287122" y="1447520"/>
              <a:chExt cx="1219403" cy="286667"/>
            </a:xfrm>
          </p:grpSpPr>
          <p:sp>
            <p:nvSpPr>
              <p:cNvPr id="10238" name="Google Shape;10238;p7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9" name="Google Shape;10239;p75"/>
              <p:cNvGrpSpPr/>
              <p:nvPr/>
            </p:nvGrpSpPr>
            <p:grpSpPr>
              <a:xfrm>
                <a:off x="7287122" y="1581977"/>
                <a:ext cx="852803" cy="73428"/>
                <a:chOff x="7287122" y="1581977"/>
                <a:chExt cx="852803" cy="73428"/>
              </a:xfrm>
            </p:grpSpPr>
            <p:sp>
              <p:nvSpPr>
                <p:cNvPr id="10240" name="Google Shape;10240;p7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41" name="Google Shape;10241;p7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242" name="Google Shape;10242;p75"/>
            <p:cNvGrpSpPr/>
            <p:nvPr/>
          </p:nvGrpSpPr>
          <p:grpSpPr>
            <a:xfrm>
              <a:off x="7287122" y="1165658"/>
              <a:ext cx="1219403" cy="344253"/>
              <a:chOff x="7287122" y="1165658"/>
              <a:chExt cx="1219403" cy="344253"/>
            </a:xfrm>
          </p:grpSpPr>
          <p:sp>
            <p:nvSpPr>
              <p:cNvPr id="10243" name="Google Shape;10243;p7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4" name="Google Shape;10244;p75"/>
              <p:cNvGrpSpPr/>
              <p:nvPr/>
            </p:nvGrpSpPr>
            <p:grpSpPr>
              <a:xfrm>
                <a:off x="7287122" y="1341025"/>
                <a:ext cx="695703" cy="73419"/>
                <a:chOff x="7287122" y="1341025"/>
                <a:chExt cx="695703" cy="73419"/>
              </a:xfrm>
            </p:grpSpPr>
            <p:sp>
              <p:nvSpPr>
                <p:cNvPr id="10245" name="Google Shape;10245;p7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46" name="Google Shape;10246;p7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50" name="Shape 10250"/>
        <p:cNvGrpSpPr/>
        <p:nvPr/>
      </p:nvGrpSpPr>
      <p:grpSpPr>
        <a:xfrm>
          <a:off x="0" y="0"/>
          <a:ext cx="0" cy="0"/>
          <a:chOff x="0" y="0"/>
          <a:chExt cx="0" cy="0"/>
        </a:xfrm>
      </p:grpSpPr>
      <p:grpSp>
        <p:nvGrpSpPr>
          <p:cNvPr id="10251" name="Google Shape;10251;p76"/>
          <p:cNvGrpSpPr/>
          <p:nvPr/>
        </p:nvGrpSpPr>
        <p:grpSpPr>
          <a:xfrm>
            <a:off x="846551" y="2291587"/>
            <a:ext cx="415546" cy="355053"/>
            <a:chOff x="866243" y="2291587"/>
            <a:chExt cx="415546" cy="355053"/>
          </a:xfrm>
        </p:grpSpPr>
        <p:sp>
          <p:nvSpPr>
            <p:cNvPr id="10252" name="Google Shape;10252;p76"/>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6"/>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6"/>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6"/>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6"/>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7" name="Google Shape;10257;p76"/>
          <p:cNvSpPr/>
          <p:nvPr/>
        </p:nvSpPr>
        <p:spPr>
          <a:xfrm>
            <a:off x="1392102"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8" name="Google Shape;10258;p76"/>
          <p:cNvGrpSpPr/>
          <p:nvPr/>
        </p:nvGrpSpPr>
        <p:grpSpPr>
          <a:xfrm>
            <a:off x="1938828" y="2302574"/>
            <a:ext cx="359213" cy="327807"/>
            <a:chOff x="1958520" y="2302574"/>
            <a:chExt cx="359213" cy="327807"/>
          </a:xfrm>
        </p:grpSpPr>
        <p:sp>
          <p:nvSpPr>
            <p:cNvPr id="10259" name="Google Shape;10259;p76"/>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6"/>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6"/>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76"/>
          <p:cNvGrpSpPr/>
          <p:nvPr/>
        </p:nvGrpSpPr>
        <p:grpSpPr>
          <a:xfrm>
            <a:off x="2560190" y="2287427"/>
            <a:ext cx="207582" cy="359594"/>
            <a:chOff x="2656082" y="2287427"/>
            <a:chExt cx="207582" cy="359594"/>
          </a:xfrm>
        </p:grpSpPr>
        <p:sp>
          <p:nvSpPr>
            <p:cNvPr id="10263" name="Google Shape;10263;p76"/>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6"/>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6"/>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6"/>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76"/>
          <p:cNvGrpSpPr/>
          <p:nvPr/>
        </p:nvGrpSpPr>
        <p:grpSpPr>
          <a:xfrm>
            <a:off x="3029961" y="2321468"/>
            <a:ext cx="362991" cy="290018"/>
            <a:chOff x="3049653" y="2321468"/>
            <a:chExt cx="362991" cy="290018"/>
          </a:xfrm>
        </p:grpSpPr>
        <p:sp>
          <p:nvSpPr>
            <p:cNvPr id="10268" name="Google Shape;10268;p76"/>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6"/>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6"/>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6"/>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76"/>
          <p:cNvGrpSpPr/>
          <p:nvPr/>
        </p:nvGrpSpPr>
        <p:grpSpPr>
          <a:xfrm>
            <a:off x="3544551" y="2289904"/>
            <a:ext cx="422342" cy="355243"/>
            <a:chOff x="3564243" y="2289904"/>
            <a:chExt cx="422342" cy="355243"/>
          </a:xfrm>
        </p:grpSpPr>
        <p:sp>
          <p:nvSpPr>
            <p:cNvPr id="10273" name="Google Shape;10273;p76"/>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6"/>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6"/>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6"/>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6"/>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8" name="Google Shape;10278;p76"/>
          <p:cNvSpPr/>
          <p:nvPr/>
        </p:nvSpPr>
        <p:spPr>
          <a:xfrm>
            <a:off x="4124143"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9" name="Google Shape;10279;p76"/>
          <p:cNvGrpSpPr/>
          <p:nvPr/>
        </p:nvGrpSpPr>
        <p:grpSpPr>
          <a:xfrm>
            <a:off x="4668202" y="2289713"/>
            <a:ext cx="359594" cy="353909"/>
            <a:chOff x="4687894" y="2289713"/>
            <a:chExt cx="359594" cy="353909"/>
          </a:xfrm>
        </p:grpSpPr>
        <p:sp>
          <p:nvSpPr>
            <p:cNvPr id="10280" name="Google Shape;10280;p76"/>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6"/>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6"/>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3" name="Google Shape;10283;p76"/>
          <p:cNvSpPr/>
          <p:nvPr/>
        </p:nvSpPr>
        <p:spPr>
          <a:xfrm>
            <a:off x="5214928"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4" name="Google Shape;10284;p76"/>
          <p:cNvGrpSpPr/>
          <p:nvPr/>
        </p:nvGrpSpPr>
        <p:grpSpPr>
          <a:xfrm>
            <a:off x="6352932" y="2308227"/>
            <a:ext cx="263567" cy="317614"/>
            <a:chOff x="6421399" y="2308227"/>
            <a:chExt cx="263567" cy="317614"/>
          </a:xfrm>
        </p:grpSpPr>
        <p:sp>
          <p:nvSpPr>
            <p:cNvPr id="10285" name="Google Shape;10285;p76"/>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6"/>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6"/>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6"/>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76"/>
          <p:cNvGrpSpPr/>
          <p:nvPr/>
        </p:nvGrpSpPr>
        <p:grpSpPr>
          <a:xfrm>
            <a:off x="6850501" y="2295620"/>
            <a:ext cx="360356" cy="343462"/>
            <a:chOff x="6870193" y="2295620"/>
            <a:chExt cx="360356" cy="343462"/>
          </a:xfrm>
        </p:grpSpPr>
        <p:sp>
          <p:nvSpPr>
            <p:cNvPr id="10290" name="Google Shape;10290;p76"/>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6"/>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76"/>
          <p:cNvGrpSpPr/>
          <p:nvPr/>
        </p:nvGrpSpPr>
        <p:grpSpPr>
          <a:xfrm>
            <a:off x="7421773" y="2302860"/>
            <a:ext cx="342192" cy="327140"/>
            <a:chOff x="7441465" y="2302860"/>
            <a:chExt cx="342192" cy="327140"/>
          </a:xfrm>
        </p:grpSpPr>
        <p:sp>
          <p:nvSpPr>
            <p:cNvPr id="10293" name="Google Shape;10293;p76"/>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6"/>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76"/>
          <p:cNvGrpSpPr/>
          <p:nvPr/>
        </p:nvGrpSpPr>
        <p:grpSpPr>
          <a:xfrm>
            <a:off x="7969991" y="2350207"/>
            <a:ext cx="332761" cy="234066"/>
            <a:chOff x="7989683" y="2350207"/>
            <a:chExt cx="332761" cy="234066"/>
          </a:xfrm>
        </p:grpSpPr>
        <p:sp>
          <p:nvSpPr>
            <p:cNvPr id="10296" name="Google Shape;10296;p76"/>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6"/>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6"/>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6"/>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6"/>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6"/>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76"/>
          <p:cNvGrpSpPr/>
          <p:nvPr/>
        </p:nvGrpSpPr>
        <p:grpSpPr>
          <a:xfrm>
            <a:off x="5803602" y="2309751"/>
            <a:ext cx="315327" cy="314978"/>
            <a:chOff x="5823294" y="2309751"/>
            <a:chExt cx="315327" cy="314978"/>
          </a:xfrm>
        </p:grpSpPr>
        <p:sp>
          <p:nvSpPr>
            <p:cNvPr id="10303" name="Google Shape;10303;p76"/>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6"/>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6"/>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6"/>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6"/>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6"/>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6"/>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6"/>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6"/>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6"/>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6"/>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6"/>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6"/>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6"/>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6"/>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6"/>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6"/>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76"/>
          <p:cNvGrpSpPr/>
          <p:nvPr/>
        </p:nvGrpSpPr>
        <p:grpSpPr>
          <a:xfrm>
            <a:off x="2477583" y="2744159"/>
            <a:ext cx="370930" cy="370549"/>
            <a:chOff x="2497275" y="2744159"/>
            <a:chExt cx="370930" cy="370549"/>
          </a:xfrm>
        </p:grpSpPr>
        <p:sp>
          <p:nvSpPr>
            <p:cNvPr id="10321" name="Google Shape;10321;p76"/>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6"/>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6"/>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6"/>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6"/>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6"/>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76"/>
          <p:cNvGrpSpPr/>
          <p:nvPr/>
        </p:nvGrpSpPr>
        <p:grpSpPr>
          <a:xfrm>
            <a:off x="841248" y="2746477"/>
            <a:ext cx="371883" cy="365691"/>
            <a:chOff x="860940" y="2746477"/>
            <a:chExt cx="371883" cy="365691"/>
          </a:xfrm>
        </p:grpSpPr>
        <p:sp>
          <p:nvSpPr>
            <p:cNvPr id="10328" name="Google Shape;10328;p76"/>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6"/>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6"/>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6"/>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6"/>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76"/>
          <p:cNvGrpSpPr/>
          <p:nvPr/>
        </p:nvGrpSpPr>
        <p:grpSpPr>
          <a:xfrm>
            <a:off x="1431144" y="2766258"/>
            <a:ext cx="283985" cy="341080"/>
            <a:chOff x="1493849" y="2775533"/>
            <a:chExt cx="283985" cy="341080"/>
          </a:xfrm>
        </p:grpSpPr>
        <p:sp>
          <p:nvSpPr>
            <p:cNvPr id="10334" name="Google Shape;10334;p76"/>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6"/>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76"/>
          <p:cNvGrpSpPr/>
          <p:nvPr/>
        </p:nvGrpSpPr>
        <p:grpSpPr>
          <a:xfrm>
            <a:off x="1933144" y="2774422"/>
            <a:ext cx="372835" cy="342573"/>
            <a:chOff x="1952836" y="2774422"/>
            <a:chExt cx="372835" cy="342573"/>
          </a:xfrm>
        </p:grpSpPr>
        <p:sp>
          <p:nvSpPr>
            <p:cNvPr id="10337" name="Google Shape;10337;p76"/>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6"/>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6"/>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76"/>
          <p:cNvGrpSpPr/>
          <p:nvPr/>
        </p:nvGrpSpPr>
        <p:grpSpPr>
          <a:xfrm>
            <a:off x="3060224" y="2744477"/>
            <a:ext cx="332729" cy="372518"/>
            <a:chOff x="3079916" y="2744477"/>
            <a:chExt cx="332729" cy="372518"/>
          </a:xfrm>
        </p:grpSpPr>
        <p:sp>
          <p:nvSpPr>
            <p:cNvPr id="10341" name="Google Shape;10341;p76"/>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6"/>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6"/>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76"/>
          <p:cNvGrpSpPr/>
          <p:nvPr/>
        </p:nvGrpSpPr>
        <p:grpSpPr>
          <a:xfrm>
            <a:off x="3600884" y="2745525"/>
            <a:ext cx="336889" cy="355592"/>
            <a:chOff x="3620576" y="2745525"/>
            <a:chExt cx="336889" cy="355592"/>
          </a:xfrm>
        </p:grpSpPr>
        <p:sp>
          <p:nvSpPr>
            <p:cNvPr id="10345" name="Google Shape;10345;p76"/>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6"/>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76"/>
          <p:cNvGrpSpPr/>
          <p:nvPr/>
        </p:nvGrpSpPr>
        <p:grpSpPr>
          <a:xfrm>
            <a:off x="4107123" y="2760704"/>
            <a:ext cx="380393" cy="363118"/>
            <a:chOff x="4126815" y="2760704"/>
            <a:chExt cx="380393" cy="363118"/>
          </a:xfrm>
        </p:grpSpPr>
        <p:sp>
          <p:nvSpPr>
            <p:cNvPr id="10348" name="Google Shape;10348;p76"/>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6"/>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6"/>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6"/>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76"/>
          <p:cNvGrpSpPr/>
          <p:nvPr/>
        </p:nvGrpSpPr>
        <p:grpSpPr>
          <a:xfrm>
            <a:off x="4656294" y="2745684"/>
            <a:ext cx="381346" cy="368644"/>
            <a:chOff x="4675986" y="2745684"/>
            <a:chExt cx="381346" cy="368644"/>
          </a:xfrm>
        </p:grpSpPr>
        <p:sp>
          <p:nvSpPr>
            <p:cNvPr id="10353" name="Google Shape;10353;p76"/>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6"/>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76"/>
          <p:cNvGrpSpPr/>
          <p:nvPr/>
        </p:nvGrpSpPr>
        <p:grpSpPr>
          <a:xfrm>
            <a:off x="5200924" y="2791061"/>
            <a:ext cx="373185" cy="302466"/>
            <a:chOff x="5220616" y="2791061"/>
            <a:chExt cx="373185" cy="302466"/>
          </a:xfrm>
        </p:grpSpPr>
        <p:sp>
          <p:nvSpPr>
            <p:cNvPr id="10356" name="Google Shape;10356;p76"/>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6"/>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6"/>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6"/>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6"/>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6"/>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6"/>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6"/>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6"/>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6"/>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6"/>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6"/>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6"/>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6"/>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6"/>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6"/>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6"/>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6"/>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76"/>
          <p:cNvGrpSpPr/>
          <p:nvPr/>
        </p:nvGrpSpPr>
        <p:grpSpPr>
          <a:xfrm>
            <a:off x="5768969" y="2772517"/>
            <a:ext cx="284366" cy="344097"/>
            <a:chOff x="5864861" y="2772517"/>
            <a:chExt cx="284366" cy="344097"/>
          </a:xfrm>
        </p:grpSpPr>
        <p:sp>
          <p:nvSpPr>
            <p:cNvPr id="10375" name="Google Shape;10375;p76"/>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6"/>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6"/>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6"/>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6"/>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6"/>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76"/>
          <p:cNvSpPr/>
          <p:nvPr/>
        </p:nvSpPr>
        <p:spPr>
          <a:xfrm>
            <a:off x="6321177"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2" name="Google Shape;10382;p76"/>
          <p:cNvGrpSpPr/>
          <p:nvPr/>
        </p:nvGrpSpPr>
        <p:grpSpPr>
          <a:xfrm>
            <a:off x="6954467" y="2789537"/>
            <a:ext cx="255247" cy="327458"/>
            <a:chOff x="6974158" y="2789537"/>
            <a:chExt cx="255247" cy="327458"/>
          </a:xfrm>
        </p:grpSpPr>
        <p:sp>
          <p:nvSpPr>
            <p:cNvPr id="10383" name="Google Shape;10383;p76"/>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6"/>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6"/>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6"/>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6"/>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6"/>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76"/>
          <p:cNvGrpSpPr/>
          <p:nvPr/>
        </p:nvGrpSpPr>
        <p:grpSpPr>
          <a:xfrm>
            <a:off x="7511005" y="2790299"/>
            <a:ext cx="244291" cy="326314"/>
            <a:chOff x="7530697" y="2790299"/>
            <a:chExt cx="244291" cy="326314"/>
          </a:xfrm>
        </p:grpSpPr>
        <p:sp>
          <p:nvSpPr>
            <p:cNvPr id="10390" name="Google Shape;10390;p76"/>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6"/>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6"/>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6"/>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6"/>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6"/>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76"/>
          <p:cNvGrpSpPr/>
          <p:nvPr/>
        </p:nvGrpSpPr>
        <p:grpSpPr>
          <a:xfrm>
            <a:off x="7968499" y="2832248"/>
            <a:ext cx="332348" cy="283985"/>
            <a:chOff x="7988191" y="2832248"/>
            <a:chExt cx="332348" cy="283985"/>
          </a:xfrm>
        </p:grpSpPr>
        <p:sp>
          <p:nvSpPr>
            <p:cNvPr id="10397" name="Google Shape;10397;p76"/>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6"/>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6"/>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0" name="Google Shape;10400;p76"/>
          <p:cNvSpPr/>
          <p:nvPr/>
        </p:nvSpPr>
        <p:spPr>
          <a:xfrm>
            <a:off x="2478726"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1" name="Google Shape;10401;p76"/>
          <p:cNvGrpSpPr/>
          <p:nvPr/>
        </p:nvGrpSpPr>
        <p:grpSpPr>
          <a:xfrm>
            <a:off x="3568748" y="3258368"/>
            <a:ext cx="364484" cy="262423"/>
            <a:chOff x="3588440" y="3258368"/>
            <a:chExt cx="364484" cy="262423"/>
          </a:xfrm>
        </p:grpSpPr>
        <p:sp>
          <p:nvSpPr>
            <p:cNvPr id="10402" name="Google Shape;10402;p76"/>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6"/>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6"/>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6"/>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6"/>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6"/>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8" name="Google Shape;10408;p76"/>
          <p:cNvSpPr/>
          <p:nvPr/>
        </p:nvSpPr>
        <p:spPr>
          <a:xfrm>
            <a:off x="5243634"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9" name="Google Shape;10409;p76"/>
          <p:cNvGrpSpPr/>
          <p:nvPr/>
        </p:nvGrpSpPr>
        <p:grpSpPr>
          <a:xfrm>
            <a:off x="5746125" y="3227724"/>
            <a:ext cx="364865" cy="324822"/>
            <a:chOff x="5765817" y="3227724"/>
            <a:chExt cx="364865" cy="324822"/>
          </a:xfrm>
        </p:grpSpPr>
        <p:sp>
          <p:nvSpPr>
            <p:cNvPr id="10410" name="Google Shape;10410;p76"/>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6"/>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6"/>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76"/>
          <p:cNvGrpSpPr/>
          <p:nvPr/>
        </p:nvGrpSpPr>
        <p:grpSpPr>
          <a:xfrm>
            <a:off x="6208891" y="3237664"/>
            <a:ext cx="446539" cy="303895"/>
            <a:chOff x="6228583" y="3237664"/>
            <a:chExt cx="446539" cy="303895"/>
          </a:xfrm>
        </p:grpSpPr>
        <p:sp>
          <p:nvSpPr>
            <p:cNvPr id="10414" name="Google Shape;10414;p76"/>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6"/>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6"/>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6"/>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6"/>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6"/>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6"/>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6"/>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6"/>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6"/>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6"/>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6"/>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6"/>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6"/>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6"/>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6"/>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6"/>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76"/>
          <p:cNvGrpSpPr/>
          <p:nvPr/>
        </p:nvGrpSpPr>
        <p:grpSpPr>
          <a:xfrm>
            <a:off x="846170" y="3207306"/>
            <a:ext cx="364484" cy="364897"/>
            <a:chOff x="865862" y="3207306"/>
            <a:chExt cx="364484" cy="364897"/>
          </a:xfrm>
        </p:grpSpPr>
        <p:sp>
          <p:nvSpPr>
            <p:cNvPr id="10432" name="Google Shape;10432;p76"/>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6"/>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6"/>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6"/>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6"/>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6"/>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6"/>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6"/>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6"/>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6"/>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6"/>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6"/>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6"/>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6"/>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76"/>
          <p:cNvGrpSpPr/>
          <p:nvPr/>
        </p:nvGrpSpPr>
        <p:grpSpPr>
          <a:xfrm>
            <a:off x="1384925" y="3226962"/>
            <a:ext cx="370168" cy="325965"/>
            <a:chOff x="1404617" y="3226962"/>
            <a:chExt cx="370168" cy="325965"/>
          </a:xfrm>
        </p:grpSpPr>
        <p:sp>
          <p:nvSpPr>
            <p:cNvPr id="10447" name="Google Shape;10447;p76"/>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6"/>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6"/>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6"/>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6"/>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6"/>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6"/>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6"/>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6"/>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76"/>
          <p:cNvGrpSpPr/>
          <p:nvPr/>
        </p:nvGrpSpPr>
        <p:grpSpPr>
          <a:xfrm>
            <a:off x="1933711" y="3216094"/>
            <a:ext cx="366389" cy="354481"/>
            <a:chOff x="1954741" y="3212419"/>
            <a:chExt cx="366389" cy="354481"/>
          </a:xfrm>
        </p:grpSpPr>
        <p:sp>
          <p:nvSpPr>
            <p:cNvPr id="10457" name="Google Shape;10457;p76"/>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6"/>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6"/>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6"/>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6"/>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6"/>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6"/>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76"/>
          <p:cNvGrpSpPr/>
          <p:nvPr/>
        </p:nvGrpSpPr>
        <p:grpSpPr>
          <a:xfrm>
            <a:off x="3023547" y="3215626"/>
            <a:ext cx="366008" cy="348670"/>
            <a:chOff x="3043239" y="3215626"/>
            <a:chExt cx="366008" cy="348670"/>
          </a:xfrm>
        </p:grpSpPr>
        <p:sp>
          <p:nvSpPr>
            <p:cNvPr id="10465" name="Google Shape;10465;p76"/>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6"/>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76"/>
          <p:cNvGrpSpPr/>
          <p:nvPr/>
        </p:nvGrpSpPr>
        <p:grpSpPr>
          <a:xfrm>
            <a:off x="4198641" y="3184982"/>
            <a:ext cx="209107" cy="383442"/>
            <a:chOff x="4218333" y="3184982"/>
            <a:chExt cx="209107" cy="383442"/>
          </a:xfrm>
        </p:grpSpPr>
        <p:sp>
          <p:nvSpPr>
            <p:cNvPr id="10468" name="Google Shape;10468;p76"/>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6"/>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0" name="Google Shape;10470;p76"/>
          <p:cNvSpPr/>
          <p:nvPr/>
        </p:nvSpPr>
        <p:spPr>
          <a:xfrm>
            <a:off x="4797127"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1" name="Google Shape;10471;p76"/>
          <p:cNvGrpSpPr/>
          <p:nvPr/>
        </p:nvGrpSpPr>
        <p:grpSpPr>
          <a:xfrm>
            <a:off x="6876953" y="3216007"/>
            <a:ext cx="322917" cy="347876"/>
            <a:chOff x="6896644" y="3216007"/>
            <a:chExt cx="322917" cy="347876"/>
          </a:xfrm>
        </p:grpSpPr>
        <p:sp>
          <p:nvSpPr>
            <p:cNvPr id="10472" name="Google Shape;10472;p76"/>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6"/>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6"/>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6"/>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6"/>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6"/>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6"/>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76"/>
          <p:cNvGrpSpPr/>
          <p:nvPr/>
        </p:nvGrpSpPr>
        <p:grpSpPr>
          <a:xfrm>
            <a:off x="7409674" y="3223183"/>
            <a:ext cx="334634" cy="333904"/>
            <a:chOff x="7429366" y="3223183"/>
            <a:chExt cx="334634" cy="333904"/>
          </a:xfrm>
        </p:grpSpPr>
        <p:sp>
          <p:nvSpPr>
            <p:cNvPr id="10480" name="Google Shape;10480;p76"/>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6"/>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2" name="Google Shape;10482;p76"/>
          <p:cNvSpPr/>
          <p:nvPr/>
        </p:nvSpPr>
        <p:spPr>
          <a:xfrm>
            <a:off x="8059604"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3" name="Google Shape;10483;p76"/>
          <p:cNvGrpSpPr/>
          <p:nvPr/>
        </p:nvGrpSpPr>
        <p:grpSpPr>
          <a:xfrm>
            <a:off x="5196764" y="3725484"/>
            <a:ext cx="356196" cy="265631"/>
            <a:chOff x="5216456" y="3725484"/>
            <a:chExt cx="356196" cy="265631"/>
          </a:xfrm>
        </p:grpSpPr>
        <p:sp>
          <p:nvSpPr>
            <p:cNvPr id="10484" name="Google Shape;10484;p76"/>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6"/>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76"/>
          <p:cNvGrpSpPr/>
          <p:nvPr/>
        </p:nvGrpSpPr>
        <p:grpSpPr>
          <a:xfrm>
            <a:off x="6829701" y="3733994"/>
            <a:ext cx="355053" cy="248038"/>
            <a:chOff x="6849393" y="3733994"/>
            <a:chExt cx="355053" cy="248038"/>
          </a:xfrm>
        </p:grpSpPr>
        <p:sp>
          <p:nvSpPr>
            <p:cNvPr id="10487" name="Google Shape;10487;p76"/>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6"/>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6"/>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6"/>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6"/>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76"/>
          <p:cNvGrpSpPr/>
          <p:nvPr/>
        </p:nvGrpSpPr>
        <p:grpSpPr>
          <a:xfrm>
            <a:off x="7899305" y="3714687"/>
            <a:ext cx="392111" cy="280206"/>
            <a:chOff x="7918997" y="3714687"/>
            <a:chExt cx="392111" cy="280206"/>
          </a:xfrm>
        </p:grpSpPr>
        <p:sp>
          <p:nvSpPr>
            <p:cNvPr id="10493" name="Google Shape;10493;p76"/>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6"/>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6"/>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6"/>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6"/>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8" name="Google Shape;10498;p76"/>
          <p:cNvSpPr/>
          <p:nvPr/>
        </p:nvSpPr>
        <p:spPr>
          <a:xfrm>
            <a:off x="847662"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9" name="Google Shape;10499;p76"/>
          <p:cNvGrpSpPr/>
          <p:nvPr/>
        </p:nvGrpSpPr>
        <p:grpSpPr>
          <a:xfrm>
            <a:off x="1389085" y="3680964"/>
            <a:ext cx="357720" cy="355148"/>
            <a:chOff x="1408777" y="3680964"/>
            <a:chExt cx="357720" cy="355148"/>
          </a:xfrm>
        </p:grpSpPr>
        <p:sp>
          <p:nvSpPr>
            <p:cNvPr id="10500" name="Google Shape;10500;p76"/>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6"/>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6"/>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6"/>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6"/>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76"/>
          <p:cNvGrpSpPr/>
          <p:nvPr/>
        </p:nvGrpSpPr>
        <p:grpSpPr>
          <a:xfrm>
            <a:off x="1933144" y="3680964"/>
            <a:ext cx="357720" cy="355148"/>
            <a:chOff x="1952836" y="3680964"/>
            <a:chExt cx="357720" cy="355148"/>
          </a:xfrm>
        </p:grpSpPr>
        <p:sp>
          <p:nvSpPr>
            <p:cNvPr id="10506" name="Google Shape;10506;p76"/>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6"/>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6"/>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6"/>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6"/>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76"/>
          <p:cNvGrpSpPr/>
          <p:nvPr/>
        </p:nvGrpSpPr>
        <p:grpSpPr>
          <a:xfrm>
            <a:off x="2477202" y="3680964"/>
            <a:ext cx="357720" cy="355148"/>
            <a:chOff x="2496894" y="3680964"/>
            <a:chExt cx="357720" cy="355148"/>
          </a:xfrm>
        </p:grpSpPr>
        <p:sp>
          <p:nvSpPr>
            <p:cNvPr id="10512" name="Google Shape;10512;p76"/>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6"/>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6"/>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6"/>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6"/>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76"/>
          <p:cNvGrpSpPr/>
          <p:nvPr/>
        </p:nvGrpSpPr>
        <p:grpSpPr>
          <a:xfrm>
            <a:off x="3021292" y="3681059"/>
            <a:ext cx="356164" cy="355815"/>
            <a:chOff x="3040984" y="3681059"/>
            <a:chExt cx="356164" cy="355815"/>
          </a:xfrm>
        </p:grpSpPr>
        <p:sp>
          <p:nvSpPr>
            <p:cNvPr id="10518" name="Google Shape;10518;p76"/>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6"/>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6"/>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76"/>
          <p:cNvGrpSpPr/>
          <p:nvPr/>
        </p:nvGrpSpPr>
        <p:grpSpPr>
          <a:xfrm>
            <a:off x="3564589" y="3699191"/>
            <a:ext cx="358069" cy="317995"/>
            <a:chOff x="3584280" y="3699191"/>
            <a:chExt cx="358069" cy="317995"/>
          </a:xfrm>
        </p:grpSpPr>
        <p:sp>
          <p:nvSpPr>
            <p:cNvPr id="10522" name="Google Shape;10522;p76"/>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6"/>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6"/>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6"/>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76"/>
          <p:cNvGrpSpPr/>
          <p:nvPr/>
        </p:nvGrpSpPr>
        <p:grpSpPr>
          <a:xfrm>
            <a:off x="4109790" y="3681059"/>
            <a:ext cx="355402" cy="354291"/>
            <a:chOff x="4129482" y="3681059"/>
            <a:chExt cx="355402" cy="354291"/>
          </a:xfrm>
        </p:grpSpPr>
        <p:sp>
          <p:nvSpPr>
            <p:cNvPr id="10527" name="Google Shape;10527;p76"/>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6"/>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6"/>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6"/>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76"/>
          <p:cNvGrpSpPr/>
          <p:nvPr/>
        </p:nvGrpSpPr>
        <p:grpSpPr>
          <a:xfrm>
            <a:off x="4653849" y="3680297"/>
            <a:ext cx="355434" cy="355815"/>
            <a:chOff x="4673540" y="3680297"/>
            <a:chExt cx="355434" cy="355815"/>
          </a:xfrm>
        </p:grpSpPr>
        <p:sp>
          <p:nvSpPr>
            <p:cNvPr id="10532" name="Google Shape;10532;p76"/>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6"/>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6"/>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76"/>
          <p:cNvGrpSpPr/>
          <p:nvPr/>
        </p:nvGrpSpPr>
        <p:grpSpPr>
          <a:xfrm>
            <a:off x="5759716" y="3699191"/>
            <a:ext cx="317645" cy="318757"/>
            <a:chOff x="5779408" y="3699191"/>
            <a:chExt cx="317645" cy="318757"/>
          </a:xfrm>
        </p:grpSpPr>
        <p:sp>
          <p:nvSpPr>
            <p:cNvPr id="10536" name="Google Shape;10536;p76"/>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6"/>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8" name="Google Shape;10538;p76"/>
          <p:cNvSpPr/>
          <p:nvPr/>
        </p:nvSpPr>
        <p:spPr>
          <a:xfrm>
            <a:off x="6284881"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9" name="Google Shape;10539;p76"/>
          <p:cNvGrpSpPr/>
          <p:nvPr/>
        </p:nvGrpSpPr>
        <p:grpSpPr>
          <a:xfrm>
            <a:off x="7370743" y="3680868"/>
            <a:ext cx="372073" cy="355243"/>
            <a:chOff x="7390435" y="3680868"/>
            <a:chExt cx="372073" cy="355243"/>
          </a:xfrm>
        </p:grpSpPr>
        <p:sp>
          <p:nvSpPr>
            <p:cNvPr id="10540" name="Google Shape;10540;p76"/>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6"/>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6"/>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6"/>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6"/>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6"/>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76"/>
          <p:cNvGrpSpPr/>
          <p:nvPr/>
        </p:nvGrpSpPr>
        <p:grpSpPr>
          <a:xfrm>
            <a:off x="1656276" y="4125629"/>
            <a:ext cx="374709" cy="374010"/>
            <a:chOff x="1421638" y="4125629"/>
            <a:chExt cx="374709" cy="374010"/>
          </a:xfrm>
        </p:grpSpPr>
        <p:sp>
          <p:nvSpPr>
            <p:cNvPr id="10547" name="Google Shape;10547;p76"/>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6"/>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76"/>
          <p:cNvGrpSpPr/>
          <p:nvPr/>
        </p:nvGrpSpPr>
        <p:grpSpPr>
          <a:xfrm>
            <a:off x="2207892" y="4156304"/>
            <a:ext cx="357720" cy="342192"/>
            <a:chOff x="1973254" y="4156304"/>
            <a:chExt cx="357720" cy="342192"/>
          </a:xfrm>
        </p:grpSpPr>
        <p:sp>
          <p:nvSpPr>
            <p:cNvPr id="10550" name="Google Shape;10550;p76"/>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6"/>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6"/>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6"/>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6"/>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6"/>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76"/>
          <p:cNvGrpSpPr/>
          <p:nvPr/>
        </p:nvGrpSpPr>
        <p:grpSpPr>
          <a:xfrm>
            <a:off x="2758397" y="4135505"/>
            <a:ext cx="341049" cy="340318"/>
            <a:chOff x="2523759" y="4135505"/>
            <a:chExt cx="341049" cy="340318"/>
          </a:xfrm>
        </p:grpSpPr>
        <p:sp>
          <p:nvSpPr>
            <p:cNvPr id="10557" name="Google Shape;10557;p76"/>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6"/>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76"/>
          <p:cNvGrpSpPr/>
          <p:nvPr/>
        </p:nvGrpSpPr>
        <p:grpSpPr>
          <a:xfrm>
            <a:off x="3275241" y="4130360"/>
            <a:ext cx="392079" cy="350353"/>
            <a:chOff x="3040603" y="4130360"/>
            <a:chExt cx="392079" cy="350353"/>
          </a:xfrm>
        </p:grpSpPr>
        <p:sp>
          <p:nvSpPr>
            <p:cNvPr id="10560" name="Google Shape;10560;p76"/>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6"/>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6"/>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6"/>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6"/>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6"/>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6"/>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6"/>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6"/>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6"/>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76"/>
          <p:cNvGrpSpPr/>
          <p:nvPr/>
        </p:nvGrpSpPr>
        <p:grpSpPr>
          <a:xfrm>
            <a:off x="3896782" y="4135505"/>
            <a:ext cx="232955" cy="340318"/>
            <a:chOff x="3662144" y="4135505"/>
            <a:chExt cx="232955" cy="340318"/>
          </a:xfrm>
        </p:grpSpPr>
        <p:sp>
          <p:nvSpPr>
            <p:cNvPr id="10571" name="Google Shape;10571;p76"/>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6"/>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6"/>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6"/>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76"/>
          <p:cNvGrpSpPr/>
          <p:nvPr/>
        </p:nvGrpSpPr>
        <p:grpSpPr>
          <a:xfrm>
            <a:off x="4383776" y="4121151"/>
            <a:ext cx="344065" cy="368644"/>
            <a:chOff x="4149138" y="4121151"/>
            <a:chExt cx="344065" cy="368644"/>
          </a:xfrm>
        </p:grpSpPr>
        <p:sp>
          <p:nvSpPr>
            <p:cNvPr id="10576" name="Google Shape;10576;p76"/>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6"/>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6"/>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6"/>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6"/>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6"/>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6"/>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6"/>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6"/>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6"/>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6"/>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6"/>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8" name="Google Shape;10588;p76"/>
          <p:cNvSpPr/>
          <p:nvPr/>
        </p:nvSpPr>
        <p:spPr>
          <a:xfrm>
            <a:off x="4926692"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76"/>
          <p:cNvGrpSpPr/>
          <p:nvPr/>
        </p:nvGrpSpPr>
        <p:grpSpPr>
          <a:xfrm>
            <a:off x="5440900" y="4174817"/>
            <a:ext cx="397763" cy="262804"/>
            <a:chOff x="5206262" y="4174817"/>
            <a:chExt cx="397763" cy="262804"/>
          </a:xfrm>
        </p:grpSpPr>
        <p:sp>
          <p:nvSpPr>
            <p:cNvPr id="10590" name="Google Shape;10590;p76"/>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6"/>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6"/>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6"/>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6"/>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6"/>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6"/>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76"/>
          <p:cNvGrpSpPr/>
          <p:nvPr/>
        </p:nvGrpSpPr>
        <p:grpSpPr>
          <a:xfrm>
            <a:off x="5962254" y="4204699"/>
            <a:ext cx="440505" cy="290018"/>
            <a:chOff x="5727616" y="4204699"/>
            <a:chExt cx="440505" cy="290018"/>
          </a:xfrm>
        </p:grpSpPr>
        <p:sp>
          <p:nvSpPr>
            <p:cNvPr id="10598" name="Google Shape;10598;p76"/>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6"/>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6"/>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6"/>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6"/>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6"/>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6"/>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6"/>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76"/>
          <p:cNvGrpSpPr/>
          <p:nvPr/>
        </p:nvGrpSpPr>
        <p:grpSpPr>
          <a:xfrm>
            <a:off x="6644701" y="4135124"/>
            <a:ext cx="159950" cy="364516"/>
            <a:chOff x="6410063" y="4135124"/>
            <a:chExt cx="159950" cy="364516"/>
          </a:xfrm>
        </p:grpSpPr>
        <p:sp>
          <p:nvSpPr>
            <p:cNvPr id="10607" name="Google Shape;10607;p76"/>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6"/>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6"/>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6"/>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76"/>
          <p:cNvGrpSpPr/>
          <p:nvPr/>
        </p:nvGrpSpPr>
        <p:grpSpPr>
          <a:xfrm>
            <a:off x="7159290" y="4135505"/>
            <a:ext cx="214378" cy="364135"/>
            <a:chOff x="6924652" y="4135505"/>
            <a:chExt cx="214378" cy="364135"/>
          </a:xfrm>
        </p:grpSpPr>
        <p:sp>
          <p:nvSpPr>
            <p:cNvPr id="10612" name="Google Shape;10612;p76"/>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6"/>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6"/>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6"/>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76"/>
          <p:cNvGrpSpPr/>
          <p:nvPr/>
        </p:nvGrpSpPr>
        <p:grpSpPr>
          <a:xfrm>
            <a:off x="7619389" y="4147984"/>
            <a:ext cx="380012" cy="351274"/>
            <a:chOff x="7384751" y="4147984"/>
            <a:chExt cx="380012" cy="351274"/>
          </a:xfrm>
        </p:grpSpPr>
        <p:sp>
          <p:nvSpPr>
            <p:cNvPr id="10617" name="Google Shape;10617;p76"/>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6"/>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6"/>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6"/>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6"/>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2" name="Google Shape;10622;p76"/>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623" name="Google Shape;10623;p7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0624" name="Google Shape;10624;p76"/>
          <p:cNvGrpSpPr/>
          <p:nvPr/>
        </p:nvGrpSpPr>
        <p:grpSpPr>
          <a:xfrm>
            <a:off x="1105215" y="4124000"/>
            <a:ext cx="374177" cy="374263"/>
            <a:chOff x="775325" y="4143525"/>
            <a:chExt cx="468776" cy="468884"/>
          </a:xfrm>
        </p:grpSpPr>
        <p:sp>
          <p:nvSpPr>
            <p:cNvPr id="10625" name="Google Shape;10625;p76"/>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6"/>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6"/>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6"/>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2" name="Shape 10632"/>
        <p:cNvGrpSpPr/>
        <p:nvPr/>
      </p:nvGrpSpPr>
      <p:grpSpPr>
        <a:xfrm>
          <a:off x="0" y="0"/>
          <a:ext cx="0" cy="0"/>
          <a:chOff x="0" y="0"/>
          <a:chExt cx="0" cy="0"/>
        </a:xfrm>
      </p:grpSpPr>
      <p:grpSp>
        <p:nvGrpSpPr>
          <p:cNvPr id="10633" name="Google Shape;10633;p77"/>
          <p:cNvGrpSpPr/>
          <p:nvPr/>
        </p:nvGrpSpPr>
        <p:grpSpPr>
          <a:xfrm>
            <a:off x="1989449" y="4101269"/>
            <a:ext cx="374774" cy="346073"/>
            <a:chOff x="1989449" y="4282269"/>
            <a:chExt cx="374774" cy="346073"/>
          </a:xfrm>
        </p:grpSpPr>
        <p:sp>
          <p:nvSpPr>
            <p:cNvPr id="10634" name="Google Shape;10634;p77"/>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7"/>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7"/>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7"/>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7"/>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77"/>
          <p:cNvGrpSpPr/>
          <p:nvPr/>
        </p:nvGrpSpPr>
        <p:grpSpPr>
          <a:xfrm>
            <a:off x="2487439" y="4099740"/>
            <a:ext cx="198775" cy="348972"/>
            <a:chOff x="2487439" y="4280740"/>
            <a:chExt cx="198775" cy="348972"/>
          </a:xfrm>
        </p:grpSpPr>
        <p:sp>
          <p:nvSpPr>
            <p:cNvPr id="10640" name="Google Shape;10640;p77"/>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7"/>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7"/>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7"/>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77"/>
          <p:cNvGrpSpPr/>
          <p:nvPr/>
        </p:nvGrpSpPr>
        <p:grpSpPr>
          <a:xfrm>
            <a:off x="2810958" y="4092923"/>
            <a:ext cx="353145" cy="361873"/>
            <a:chOff x="2810958" y="4273923"/>
            <a:chExt cx="353145" cy="361873"/>
          </a:xfrm>
        </p:grpSpPr>
        <p:sp>
          <p:nvSpPr>
            <p:cNvPr id="10645" name="Google Shape;10645;p77"/>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7"/>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7"/>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7"/>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7"/>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7"/>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7"/>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77"/>
          <p:cNvGrpSpPr/>
          <p:nvPr/>
        </p:nvGrpSpPr>
        <p:grpSpPr>
          <a:xfrm>
            <a:off x="6275635" y="4101651"/>
            <a:ext cx="209383" cy="366778"/>
            <a:chOff x="6275635" y="4282651"/>
            <a:chExt cx="209383" cy="366778"/>
          </a:xfrm>
        </p:grpSpPr>
        <p:sp>
          <p:nvSpPr>
            <p:cNvPr id="10653" name="Google Shape;10653;p77"/>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7"/>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77"/>
          <p:cNvGrpSpPr/>
          <p:nvPr/>
        </p:nvGrpSpPr>
        <p:grpSpPr>
          <a:xfrm>
            <a:off x="6701186" y="4102033"/>
            <a:ext cx="280292" cy="366396"/>
            <a:chOff x="6701186" y="4283033"/>
            <a:chExt cx="280292" cy="366396"/>
          </a:xfrm>
        </p:grpSpPr>
        <p:sp>
          <p:nvSpPr>
            <p:cNvPr id="10656" name="Google Shape;10656;p77"/>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7"/>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77"/>
          <p:cNvGrpSpPr/>
          <p:nvPr/>
        </p:nvGrpSpPr>
        <p:grpSpPr>
          <a:xfrm>
            <a:off x="2609571" y="3643958"/>
            <a:ext cx="373627" cy="347347"/>
            <a:chOff x="2609571" y="3824958"/>
            <a:chExt cx="373627" cy="347347"/>
          </a:xfrm>
        </p:grpSpPr>
        <p:sp>
          <p:nvSpPr>
            <p:cNvPr id="10659" name="Google Shape;10659;p77"/>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7"/>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1" name="Google Shape;10661;p77"/>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2" name="Google Shape;10662;p77"/>
          <p:cNvGrpSpPr/>
          <p:nvPr/>
        </p:nvGrpSpPr>
        <p:grpSpPr>
          <a:xfrm>
            <a:off x="916127" y="3626056"/>
            <a:ext cx="221902" cy="380795"/>
            <a:chOff x="916127" y="3807056"/>
            <a:chExt cx="221902" cy="380795"/>
          </a:xfrm>
        </p:grpSpPr>
        <p:sp>
          <p:nvSpPr>
            <p:cNvPr id="10663" name="Google Shape;10663;p77"/>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7"/>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7"/>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7"/>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7" name="Google Shape;10667;p77"/>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7"/>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9" name="Google Shape;10669;p77"/>
          <p:cNvGrpSpPr/>
          <p:nvPr/>
        </p:nvGrpSpPr>
        <p:grpSpPr>
          <a:xfrm>
            <a:off x="3513010" y="3635134"/>
            <a:ext cx="362223" cy="361108"/>
            <a:chOff x="3513010" y="3816134"/>
            <a:chExt cx="362223" cy="361108"/>
          </a:xfrm>
        </p:grpSpPr>
        <p:sp>
          <p:nvSpPr>
            <p:cNvPr id="10670" name="Google Shape;10670;p77"/>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7"/>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7"/>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7"/>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77"/>
          <p:cNvGrpSpPr/>
          <p:nvPr/>
        </p:nvGrpSpPr>
        <p:grpSpPr>
          <a:xfrm>
            <a:off x="3950316" y="3639307"/>
            <a:ext cx="369805" cy="353782"/>
            <a:chOff x="3950316" y="3820307"/>
            <a:chExt cx="369805" cy="353782"/>
          </a:xfrm>
        </p:grpSpPr>
        <p:sp>
          <p:nvSpPr>
            <p:cNvPr id="10675" name="Google Shape;10675;p77"/>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7"/>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7"/>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7"/>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77"/>
          <p:cNvGrpSpPr/>
          <p:nvPr/>
        </p:nvGrpSpPr>
        <p:grpSpPr>
          <a:xfrm>
            <a:off x="1761909" y="3630961"/>
            <a:ext cx="307974" cy="371716"/>
            <a:chOff x="1761909" y="3811961"/>
            <a:chExt cx="307974" cy="371716"/>
          </a:xfrm>
        </p:grpSpPr>
        <p:sp>
          <p:nvSpPr>
            <p:cNvPr id="10680" name="Google Shape;10680;p77"/>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7"/>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7"/>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7"/>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7"/>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7"/>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7"/>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7"/>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7"/>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7"/>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77"/>
          <p:cNvGrpSpPr/>
          <p:nvPr/>
        </p:nvGrpSpPr>
        <p:grpSpPr>
          <a:xfrm>
            <a:off x="5373342" y="3627935"/>
            <a:ext cx="231395" cy="353145"/>
            <a:chOff x="5373342" y="3808935"/>
            <a:chExt cx="231395" cy="353145"/>
          </a:xfrm>
        </p:grpSpPr>
        <p:sp>
          <p:nvSpPr>
            <p:cNvPr id="10691" name="Google Shape;10691;p77"/>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7"/>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7"/>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7"/>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7"/>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7"/>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7"/>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7"/>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7"/>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0" name="Google Shape;10700;p77"/>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1" name="Google Shape;10701;p77"/>
          <p:cNvGrpSpPr/>
          <p:nvPr/>
        </p:nvGrpSpPr>
        <p:grpSpPr>
          <a:xfrm>
            <a:off x="5833775" y="3628445"/>
            <a:ext cx="235185" cy="352253"/>
            <a:chOff x="5833775" y="3809445"/>
            <a:chExt cx="235185" cy="352253"/>
          </a:xfrm>
        </p:grpSpPr>
        <p:sp>
          <p:nvSpPr>
            <p:cNvPr id="10702" name="Google Shape;10702;p77"/>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7"/>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7"/>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77"/>
          <p:cNvGrpSpPr/>
          <p:nvPr/>
        </p:nvGrpSpPr>
        <p:grpSpPr>
          <a:xfrm>
            <a:off x="4942472" y="3628318"/>
            <a:ext cx="238976" cy="352762"/>
            <a:chOff x="4942472" y="3809318"/>
            <a:chExt cx="238976" cy="352762"/>
          </a:xfrm>
        </p:grpSpPr>
        <p:sp>
          <p:nvSpPr>
            <p:cNvPr id="10706" name="Google Shape;10706;p77"/>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7"/>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7"/>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7"/>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7"/>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7"/>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7"/>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77"/>
          <p:cNvGrpSpPr/>
          <p:nvPr/>
        </p:nvGrpSpPr>
        <p:grpSpPr>
          <a:xfrm>
            <a:off x="6266525" y="3626788"/>
            <a:ext cx="260223" cy="353527"/>
            <a:chOff x="6266525" y="3807788"/>
            <a:chExt cx="260223" cy="353527"/>
          </a:xfrm>
        </p:grpSpPr>
        <p:sp>
          <p:nvSpPr>
            <p:cNvPr id="10714" name="Google Shape;10714;p77"/>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7"/>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7"/>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7"/>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8" name="Google Shape;10718;p77"/>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9" name="Google Shape;10719;p77"/>
          <p:cNvGrpSpPr/>
          <p:nvPr/>
        </p:nvGrpSpPr>
        <p:grpSpPr>
          <a:xfrm>
            <a:off x="7184363" y="3628604"/>
            <a:ext cx="202184" cy="352762"/>
            <a:chOff x="7184363" y="3809604"/>
            <a:chExt cx="202184" cy="352762"/>
          </a:xfrm>
        </p:grpSpPr>
        <p:sp>
          <p:nvSpPr>
            <p:cNvPr id="10720" name="Google Shape;10720;p77"/>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7"/>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77"/>
          <p:cNvGrpSpPr/>
          <p:nvPr/>
        </p:nvGrpSpPr>
        <p:grpSpPr>
          <a:xfrm>
            <a:off x="7571624" y="3627935"/>
            <a:ext cx="292047" cy="352762"/>
            <a:chOff x="7571624" y="3808935"/>
            <a:chExt cx="292047" cy="352762"/>
          </a:xfrm>
        </p:grpSpPr>
        <p:sp>
          <p:nvSpPr>
            <p:cNvPr id="10723" name="Google Shape;10723;p77"/>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7"/>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7"/>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7"/>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7"/>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7"/>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77"/>
          <p:cNvGrpSpPr/>
          <p:nvPr/>
        </p:nvGrpSpPr>
        <p:grpSpPr>
          <a:xfrm>
            <a:off x="2174559" y="3175116"/>
            <a:ext cx="364135" cy="359930"/>
            <a:chOff x="2174559" y="3356116"/>
            <a:chExt cx="364135" cy="359930"/>
          </a:xfrm>
        </p:grpSpPr>
        <p:sp>
          <p:nvSpPr>
            <p:cNvPr id="10730" name="Google Shape;10730;p77"/>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7"/>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77"/>
          <p:cNvGrpSpPr/>
          <p:nvPr/>
        </p:nvGrpSpPr>
        <p:grpSpPr>
          <a:xfrm>
            <a:off x="1731934" y="3174639"/>
            <a:ext cx="368371" cy="361554"/>
            <a:chOff x="1731934" y="3355639"/>
            <a:chExt cx="368371" cy="361554"/>
          </a:xfrm>
        </p:grpSpPr>
        <p:sp>
          <p:nvSpPr>
            <p:cNvPr id="10733" name="Google Shape;10733;p77"/>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7"/>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77"/>
          <p:cNvGrpSpPr/>
          <p:nvPr/>
        </p:nvGrpSpPr>
        <p:grpSpPr>
          <a:xfrm>
            <a:off x="3990517" y="3173173"/>
            <a:ext cx="279559" cy="363402"/>
            <a:chOff x="3990517" y="3354173"/>
            <a:chExt cx="279559" cy="363402"/>
          </a:xfrm>
        </p:grpSpPr>
        <p:sp>
          <p:nvSpPr>
            <p:cNvPr id="10736" name="Google Shape;10736;p77"/>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7"/>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7"/>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77"/>
          <p:cNvGrpSpPr/>
          <p:nvPr/>
        </p:nvGrpSpPr>
        <p:grpSpPr>
          <a:xfrm>
            <a:off x="3497847" y="3236374"/>
            <a:ext cx="379680" cy="237606"/>
            <a:chOff x="3497847" y="3417374"/>
            <a:chExt cx="379680" cy="237606"/>
          </a:xfrm>
        </p:grpSpPr>
        <p:sp>
          <p:nvSpPr>
            <p:cNvPr id="10740" name="Google Shape;10740;p77"/>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7"/>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7"/>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7"/>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77"/>
          <p:cNvGrpSpPr/>
          <p:nvPr/>
        </p:nvGrpSpPr>
        <p:grpSpPr>
          <a:xfrm>
            <a:off x="2612597" y="3186075"/>
            <a:ext cx="376271" cy="337982"/>
            <a:chOff x="2612597" y="3367075"/>
            <a:chExt cx="376271" cy="337982"/>
          </a:xfrm>
        </p:grpSpPr>
        <p:sp>
          <p:nvSpPr>
            <p:cNvPr id="10745" name="Google Shape;10745;p77"/>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7"/>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77"/>
          <p:cNvGrpSpPr/>
          <p:nvPr/>
        </p:nvGrpSpPr>
        <p:grpSpPr>
          <a:xfrm>
            <a:off x="3071914" y="3183431"/>
            <a:ext cx="343652" cy="342505"/>
            <a:chOff x="3071914" y="3364431"/>
            <a:chExt cx="343652" cy="342505"/>
          </a:xfrm>
        </p:grpSpPr>
        <p:sp>
          <p:nvSpPr>
            <p:cNvPr id="10748" name="Google Shape;10748;p77"/>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7"/>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7"/>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7"/>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7"/>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77"/>
          <p:cNvGrpSpPr/>
          <p:nvPr/>
        </p:nvGrpSpPr>
        <p:grpSpPr>
          <a:xfrm>
            <a:off x="897141" y="3178875"/>
            <a:ext cx="257962" cy="352762"/>
            <a:chOff x="897141" y="3359875"/>
            <a:chExt cx="257962" cy="352762"/>
          </a:xfrm>
        </p:grpSpPr>
        <p:sp>
          <p:nvSpPr>
            <p:cNvPr id="10754" name="Google Shape;10754;p77"/>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7"/>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7"/>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7"/>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7"/>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7"/>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7"/>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7"/>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2" name="Google Shape;10762;p77"/>
          <p:cNvGrpSpPr/>
          <p:nvPr/>
        </p:nvGrpSpPr>
        <p:grpSpPr>
          <a:xfrm>
            <a:off x="1333682" y="3163330"/>
            <a:ext cx="271213" cy="383088"/>
            <a:chOff x="1333682" y="3344330"/>
            <a:chExt cx="271213" cy="383088"/>
          </a:xfrm>
        </p:grpSpPr>
        <p:sp>
          <p:nvSpPr>
            <p:cNvPr id="10763" name="Google Shape;10763;p77"/>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7"/>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7"/>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7"/>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7"/>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7"/>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7"/>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7"/>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7"/>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7"/>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7"/>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77"/>
          <p:cNvGrpSpPr/>
          <p:nvPr/>
        </p:nvGrpSpPr>
        <p:grpSpPr>
          <a:xfrm>
            <a:off x="6664394" y="3165974"/>
            <a:ext cx="353113" cy="351998"/>
            <a:chOff x="6664394" y="3346974"/>
            <a:chExt cx="353113" cy="351998"/>
          </a:xfrm>
        </p:grpSpPr>
        <p:sp>
          <p:nvSpPr>
            <p:cNvPr id="10775" name="Google Shape;10775;p77"/>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7"/>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7"/>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7"/>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7"/>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77"/>
          <p:cNvGrpSpPr/>
          <p:nvPr/>
        </p:nvGrpSpPr>
        <p:grpSpPr>
          <a:xfrm>
            <a:off x="849741" y="1778307"/>
            <a:ext cx="399398" cy="375443"/>
            <a:chOff x="849741" y="1959307"/>
            <a:chExt cx="399398" cy="375443"/>
          </a:xfrm>
        </p:grpSpPr>
        <p:sp>
          <p:nvSpPr>
            <p:cNvPr id="10781" name="Google Shape;10781;p77"/>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7"/>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77"/>
          <p:cNvGrpSpPr/>
          <p:nvPr/>
        </p:nvGrpSpPr>
        <p:grpSpPr>
          <a:xfrm>
            <a:off x="1284212" y="1782766"/>
            <a:ext cx="379489" cy="366046"/>
            <a:chOff x="1284212" y="1963766"/>
            <a:chExt cx="379489" cy="366046"/>
          </a:xfrm>
        </p:grpSpPr>
        <p:sp>
          <p:nvSpPr>
            <p:cNvPr id="10784" name="Google Shape;10784;p77"/>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7"/>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77"/>
          <p:cNvGrpSpPr/>
          <p:nvPr/>
        </p:nvGrpSpPr>
        <p:grpSpPr>
          <a:xfrm>
            <a:off x="3037766" y="1788564"/>
            <a:ext cx="370219" cy="354928"/>
            <a:chOff x="3037766" y="1969564"/>
            <a:chExt cx="370219" cy="354928"/>
          </a:xfrm>
        </p:grpSpPr>
        <p:sp>
          <p:nvSpPr>
            <p:cNvPr id="10787" name="Google Shape;10787;p77"/>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7"/>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7"/>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7"/>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77"/>
          <p:cNvGrpSpPr/>
          <p:nvPr/>
        </p:nvGrpSpPr>
        <p:grpSpPr>
          <a:xfrm>
            <a:off x="3982553" y="1790730"/>
            <a:ext cx="304566" cy="350501"/>
            <a:chOff x="3982553" y="1971730"/>
            <a:chExt cx="304566" cy="350501"/>
          </a:xfrm>
        </p:grpSpPr>
        <p:sp>
          <p:nvSpPr>
            <p:cNvPr id="10792" name="Google Shape;10792;p77"/>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7"/>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77"/>
          <p:cNvGrpSpPr/>
          <p:nvPr/>
        </p:nvGrpSpPr>
        <p:grpSpPr>
          <a:xfrm>
            <a:off x="2567841" y="1813124"/>
            <a:ext cx="399812" cy="306477"/>
            <a:chOff x="2567841" y="1994124"/>
            <a:chExt cx="399812" cy="306477"/>
          </a:xfrm>
        </p:grpSpPr>
        <p:sp>
          <p:nvSpPr>
            <p:cNvPr id="10795" name="Google Shape;10795;p77"/>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7"/>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7"/>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77"/>
          <p:cNvGrpSpPr/>
          <p:nvPr/>
        </p:nvGrpSpPr>
        <p:grpSpPr>
          <a:xfrm>
            <a:off x="2212084" y="1779358"/>
            <a:ext cx="324698" cy="372863"/>
            <a:chOff x="2212084" y="1960358"/>
            <a:chExt cx="324698" cy="372863"/>
          </a:xfrm>
        </p:grpSpPr>
        <p:sp>
          <p:nvSpPr>
            <p:cNvPr id="10799" name="Google Shape;10799;p77"/>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7"/>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7"/>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77"/>
          <p:cNvGrpSpPr/>
          <p:nvPr/>
        </p:nvGrpSpPr>
        <p:grpSpPr>
          <a:xfrm>
            <a:off x="1805901" y="1779358"/>
            <a:ext cx="284847" cy="373627"/>
            <a:chOff x="1805901" y="1960358"/>
            <a:chExt cx="284847" cy="373627"/>
          </a:xfrm>
        </p:grpSpPr>
        <p:sp>
          <p:nvSpPr>
            <p:cNvPr id="10803" name="Google Shape;10803;p77"/>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7"/>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5" name="Google Shape;10805;p77"/>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7"/>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7"/>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8" name="Google Shape;10808;p77"/>
          <p:cNvGrpSpPr/>
          <p:nvPr/>
        </p:nvGrpSpPr>
        <p:grpSpPr>
          <a:xfrm>
            <a:off x="6656812" y="1848388"/>
            <a:ext cx="368690" cy="245793"/>
            <a:chOff x="6656812" y="2029388"/>
            <a:chExt cx="368690" cy="245793"/>
          </a:xfrm>
        </p:grpSpPr>
        <p:sp>
          <p:nvSpPr>
            <p:cNvPr id="10809" name="Google Shape;10809;p77"/>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7"/>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7"/>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7"/>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7"/>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7"/>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7"/>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7"/>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7"/>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7"/>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77"/>
          <p:cNvGrpSpPr/>
          <p:nvPr/>
        </p:nvGrpSpPr>
        <p:grpSpPr>
          <a:xfrm>
            <a:off x="4869651" y="1831218"/>
            <a:ext cx="376654" cy="281566"/>
            <a:chOff x="4869651" y="2012218"/>
            <a:chExt cx="376654" cy="281566"/>
          </a:xfrm>
        </p:grpSpPr>
        <p:sp>
          <p:nvSpPr>
            <p:cNvPr id="10820" name="Google Shape;10820;p77"/>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7"/>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7"/>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7"/>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77"/>
          <p:cNvGrpSpPr/>
          <p:nvPr/>
        </p:nvGrpSpPr>
        <p:grpSpPr>
          <a:xfrm>
            <a:off x="5306224" y="1831313"/>
            <a:ext cx="367925" cy="281694"/>
            <a:chOff x="5306224" y="2012313"/>
            <a:chExt cx="367925" cy="281694"/>
          </a:xfrm>
        </p:grpSpPr>
        <p:sp>
          <p:nvSpPr>
            <p:cNvPr id="10825" name="Google Shape;10825;p77"/>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7"/>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7" name="Google Shape;10827;p77"/>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8" name="Google Shape;10828;p77"/>
          <p:cNvGrpSpPr/>
          <p:nvPr/>
        </p:nvGrpSpPr>
        <p:grpSpPr>
          <a:xfrm>
            <a:off x="6195998" y="1802102"/>
            <a:ext cx="368308" cy="338746"/>
            <a:chOff x="6195998" y="1983102"/>
            <a:chExt cx="368308" cy="338746"/>
          </a:xfrm>
        </p:grpSpPr>
        <p:sp>
          <p:nvSpPr>
            <p:cNvPr id="10829" name="Google Shape;10829;p77"/>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7"/>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7"/>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77"/>
          <p:cNvGrpSpPr/>
          <p:nvPr/>
        </p:nvGrpSpPr>
        <p:grpSpPr>
          <a:xfrm>
            <a:off x="7542031" y="1830835"/>
            <a:ext cx="369072" cy="280037"/>
            <a:chOff x="7542031" y="2011835"/>
            <a:chExt cx="369072" cy="280037"/>
          </a:xfrm>
        </p:grpSpPr>
        <p:sp>
          <p:nvSpPr>
            <p:cNvPr id="10833" name="Google Shape;10833;p77"/>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7"/>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7"/>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7"/>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7"/>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7"/>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7"/>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7"/>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7"/>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77"/>
          <p:cNvGrpSpPr/>
          <p:nvPr/>
        </p:nvGrpSpPr>
        <p:grpSpPr>
          <a:xfrm>
            <a:off x="8010427" y="3167503"/>
            <a:ext cx="278795" cy="351615"/>
            <a:chOff x="8010427" y="3348503"/>
            <a:chExt cx="278795" cy="351615"/>
          </a:xfrm>
        </p:grpSpPr>
        <p:sp>
          <p:nvSpPr>
            <p:cNvPr id="10843" name="Google Shape;10843;p77"/>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7"/>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7"/>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7"/>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7" name="Google Shape;10847;p77"/>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8" name="Google Shape;10848;p77"/>
          <p:cNvGrpSpPr/>
          <p:nvPr/>
        </p:nvGrpSpPr>
        <p:grpSpPr>
          <a:xfrm>
            <a:off x="7141900" y="3168204"/>
            <a:ext cx="281057" cy="351010"/>
            <a:chOff x="7141900" y="3349204"/>
            <a:chExt cx="281057" cy="351010"/>
          </a:xfrm>
        </p:grpSpPr>
        <p:sp>
          <p:nvSpPr>
            <p:cNvPr id="10849" name="Google Shape;10849;p77"/>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7"/>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7"/>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77"/>
          <p:cNvGrpSpPr/>
          <p:nvPr/>
        </p:nvGrpSpPr>
        <p:grpSpPr>
          <a:xfrm>
            <a:off x="5314188" y="3169032"/>
            <a:ext cx="363752" cy="353113"/>
            <a:chOff x="5314188" y="3350032"/>
            <a:chExt cx="363752" cy="353113"/>
          </a:xfrm>
        </p:grpSpPr>
        <p:sp>
          <p:nvSpPr>
            <p:cNvPr id="10853" name="Google Shape;10853;p77"/>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7"/>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77"/>
          <p:cNvGrpSpPr/>
          <p:nvPr/>
        </p:nvGrpSpPr>
        <p:grpSpPr>
          <a:xfrm>
            <a:off x="5829984" y="3169032"/>
            <a:ext cx="220755" cy="352348"/>
            <a:chOff x="5829984" y="3350032"/>
            <a:chExt cx="220755" cy="352348"/>
          </a:xfrm>
        </p:grpSpPr>
        <p:sp>
          <p:nvSpPr>
            <p:cNvPr id="10856" name="Google Shape;10856;p77"/>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7"/>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7"/>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7"/>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77"/>
          <p:cNvGrpSpPr/>
          <p:nvPr/>
        </p:nvGrpSpPr>
        <p:grpSpPr>
          <a:xfrm>
            <a:off x="4882170" y="3168841"/>
            <a:ext cx="358464" cy="352316"/>
            <a:chOff x="4882170" y="3349841"/>
            <a:chExt cx="358464" cy="352316"/>
          </a:xfrm>
        </p:grpSpPr>
        <p:sp>
          <p:nvSpPr>
            <p:cNvPr id="10861" name="Google Shape;10861;p77"/>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7"/>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3" name="Google Shape;10863;p77"/>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7"/>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5" name="Google Shape;10865;p77"/>
          <p:cNvGrpSpPr/>
          <p:nvPr/>
        </p:nvGrpSpPr>
        <p:grpSpPr>
          <a:xfrm>
            <a:off x="3044965" y="2254220"/>
            <a:ext cx="400194" cy="324316"/>
            <a:chOff x="3044965" y="2435220"/>
            <a:chExt cx="400194" cy="324316"/>
          </a:xfrm>
        </p:grpSpPr>
        <p:sp>
          <p:nvSpPr>
            <p:cNvPr id="10866" name="Google Shape;10866;p77"/>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7"/>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7"/>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77"/>
          <p:cNvGrpSpPr/>
          <p:nvPr/>
        </p:nvGrpSpPr>
        <p:grpSpPr>
          <a:xfrm>
            <a:off x="6203579" y="3167981"/>
            <a:ext cx="351615" cy="350373"/>
            <a:chOff x="6203579" y="3348981"/>
            <a:chExt cx="351615" cy="350373"/>
          </a:xfrm>
        </p:grpSpPr>
        <p:sp>
          <p:nvSpPr>
            <p:cNvPr id="10870" name="Google Shape;10870;p77"/>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7"/>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7"/>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7"/>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7"/>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77"/>
          <p:cNvGrpSpPr/>
          <p:nvPr/>
        </p:nvGrpSpPr>
        <p:grpSpPr>
          <a:xfrm>
            <a:off x="4878379" y="2292892"/>
            <a:ext cx="367161" cy="287523"/>
            <a:chOff x="4878379" y="2473892"/>
            <a:chExt cx="367161" cy="287523"/>
          </a:xfrm>
        </p:grpSpPr>
        <p:sp>
          <p:nvSpPr>
            <p:cNvPr id="10876" name="Google Shape;10876;p77"/>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7"/>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7"/>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7"/>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7"/>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77"/>
          <p:cNvGrpSpPr/>
          <p:nvPr/>
        </p:nvGrpSpPr>
        <p:grpSpPr>
          <a:xfrm>
            <a:off x="1325719" y="2706689"/>
            <a:ext cx="290581" cy="372481"/>
            <a:chOff x="1325719" y="2887689"/>
            <a:chExt cx="290581" cy="372481"/>
          </a:xfrm>
        </p:grpSpPr>
        <p:sp>
          <p:nvSpPr>
            <p:cNvPr id="10882" name="Google Shape;10882;p77"/>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7"/>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4" name="Google Shape;10884;p77"/>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5" name="Google Shape;10885;p77"/>
          <p:cNvGrpSpPr/>
          <p:nvPr/>
        </p:nvGrpSpPr>
        <p:grpSpPr>
          <a:xfrm>
            <a:off x="3510335" y="2711499"/>
            <a:ext cx="360726" cy="361204"/>
            <a:chOff x="3510335" y="2892499"/>
            <a:chExt cx="360726" cy="361204"/>
          </a:xfrm>
        </p:grpSpPr>
        <p:sp>
          <p:nvSpPr>
            <p:cNvPr id="10886" name="Google Shape;10886;p77"/>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7"/>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7"/>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7"/>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7"/>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77"/>
          <p:cNvGrpSpPr/>
          <p:nvPr/>
        </p:nvGrpSpPr>
        <p:grpSpPr>
          <a:xfrm>
            <a:off x="3086313" y="2696049"/>
            <a:ext cx="320143" cy="392581"/>
            <a:chOff x="3086313" y="2877049"/>
            <a:chExt cx="320143" cy="392581"/>
          </a:xfrm>
        </p:grpSpPr>
        <p:sp>
          <p:nvSpPr>
            <p:cNvPr id="10892" name="Google Shape;10892;p77"/>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7"/>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7"/>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7"/>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7"/>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7"/>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7"/>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7"/>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7"/>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7"/>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7"/>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7"/>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4" name="Google Shape;10904;p77"/>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5" name="Google Shape;10905;p77"/>
          <p:cNvGrpSpPr/>
          <p:nvPr/>
        </p:nvGrpSpPr>
        <p:grpSpPr>
          <a:xfrm>
            <a:off x="861113" y="2704746"/>
            <a:ext cx="333809" cy="373277"/>
            <a:chOff x="861113" y="2885746"/>
            <a:chExt cx="333809" cy="373277"/>
          </a:xfrm>
        </p:grpSpPr>
        <p:sp>
          <p:nvSpPr>
            <p:cNvPr id="10906" name="Google Shape;10906;p77"/>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7"/>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7"/>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9" name="Google Shape;10909;p77"/>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7"/>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1" name="Google Shape;10911;p77"/>
          <p:cNvGrpSpPr/>
          <p:nvPr/>
        </p:nvGrpSpPr>
        <p:grpSpPr>
          <a:xfrm>
            <a:off x="1297654" y="1323481"/>
            <a:ext cx="349354" cy="362223"/>
            <a:chOff x="1297654" y="1504481"/>
            <a:chExt cx="349354" cy="362223"/>
          </a:xfrm>
        </p:grpSpPr>
        <p:sp>
          <p:nvSpPr>
            <p:cNvPr id="10912" name="Google Shape;10912;p77"/>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7"/>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7"/>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5" name="Google Shape;10915;p77"/>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6" name="Google Shape;10916;p77"/>
          <p:cNvGrpSpPr/>
          <p:nvPr/>
        </p:nvGrpSpPr>
        <p:grpSpPr>
          <a:xfrm>
            <a:off x="852385" y="1329916"/>
            <a:ext cx="353145" cy="351998"/>
            <a:chOff x="852385" y="1510916"/>
            <a:chExt cx="353145" cy="351998"/>
          </a:xfrm>
        </p:grpSpPr>
        <p:sp>
          <p:nvSpPr>
            <p:cNvPr id="10917" name="Google Shape;10917;p77"/>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7"/>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7"/>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77"/>
          <p:cNvGrpSpPr/>
          <p:nvPr/>
        </p:nvGrpSpPr>
        <p:grpSpPr>
          <a:xfrm>
            <a:off x="1745217" y="1334471"/>
            <a:ext cx="343269" cy="342505"/>
            <a:chOff x="1745217" y="1515471"/>
            <a:chExt cx="343269" cy="342505"/>
          </a:xfrm>
        </p:grpSpPr>
        <p:sp>
          <p:nvSpPr>
            <p:cNvPr id="10921" name="Google Shape;10921;p77"/>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7"/>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7"/>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7"/>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5" name="Google Shape;10925;p77"/>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6" name="Google Shape;10926;p77"/>
          <p:cNvGrpSpPr/>
          <p:nvPr/>
        </p:nvGrpSpPr>
        <p:grpSpPr>
          <a:xfrm>
            <a:off x="3042703" y="1348137"/>
            <a:ext cx="411535" cy="315587"/>
            <a:chOff x="3042703" y="1529137"/>
            <a:chExt cx="411535" cy="315587"/>
          </a:xfrm>
        </p:grpSpPr>
        <p:sp>
          <p:nvSpPr>
            <p:cNvPr id="10927" name="Google Shape;10927;p77"/>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7"/>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7"/>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7"/>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7"/>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7"/>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7"/>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7"/>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7"/>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7"/>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77"/>
          <p:cNvGrpSpPr/>
          <p:nvPr/>
        </p:nvGrpSpPr>
        <p:grpSpPr>
          <a:xfrm>
            <a:off x="2629289" y="1363682"/>
            <a:ext cx="350501" cy="284497"/>
            <a:chOff x="2629289" y="1544682"/>
            <a:chExt cx="350501" cy="284497"/>
          </a:xfrm>
        </p:grpSpPr>
        <p:sp>
          <p:nvSpPr>
            <p:cNvPr id="10938" name="Google Shape;10938;p77"/>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7"/>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7"/>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7"/>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7"/>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77"/>
          <p:cNvGrpSpPr/>
          <p:nvPr/>
        </p:nvGrpSpPr>
        <p:grpSpPr>
          <a:xfrm>
            <a:off x="5305077" y="1321633"/>
            <a:ext cx="367893" cy="365218"/>
            <a:chOff x="5305077" y="1502633"/>
            <a:chExt cx="367893" cy="365218"/>
          </a:xfrm>
        </p:grpSpPr>
        <p:sp>
          <p:nvSpPr>
            <p:cNvPr id="10944" name="Google Shape;10944;p77"/>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7"/>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77"/>
          <p:cNvGrpSpPr/>
          <p:nvPr/>
        </p:nvGrpSpPr>
        <p:grpSpPr>
          <a:xfrm>
            <a:off x="7100170" y="1319117"/>
            <a:ext cx="368308" cy="367033"/>
            <a:chOff x="7100170" y="1500117"/>
            <a:chExt cx="368308" cy="367033"/>
          </a:xfrm>
        </p:grpSpPr>
        <p:sp>
          <p:nvSpPr>
            <p:cNvPr id="10947" name="Google Shape;10947;p77"/>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7"/>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7"/>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7"/>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7"/>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7"/>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7"/>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7"/>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7"/>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7"/>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7"/>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7"/>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7"/>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0" name="Google Shape;10960;p77"/>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1" name="Google Shape;10961;p77"/>
          <p:cNvGrpSpPr/>
          <p:nvPr/>
        </p:nvGrpSpPr>
        <p:grpSpPr>
          <a:xfrm>
            <a:off x="6649231" y="1319021"/>
            <a:ext cx="390287" cy="367065"/>
            <a:chOff x="6649231" y="1500021"/>
            <a:chExt cx="390287" cy="367065"/>
          </a:xfrm>
        </p:grpSpPr>
        <p:sp>
          <p:nvSpPr>
            <p:cNvPr id="10962" name="Google Shape;10962;p77"/>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7"/>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7"/>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7"/>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7"/>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7"/>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7"/>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7"/>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7"/>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7"/>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7"/>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7"/>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77"/>
          <p:cNvGrpSpPr/>
          <p:nvPr/>
        </p:nvGrpSpPr>
        <p:grpSpPr>
          <a:xfrm>
            <a:off x="5746938" y="1362503"/>
            <a:ext cx="387261" cy="280356"/>
            <a:chOff x="5746938" y="1543503"/>
            <a:chExt cx="387261" cy="280356"/>
          </a:xfrm>
        </p:grpSpPr>
        <p:sp>
          <p:nvSpPr>
            <p:cNvPr id="10975" name="Google Shape;10975;p77"/>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7"/>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77"/>
          <p:cNvGrpSpPr/>
          <p:nvPr/>
        </p:nvGrpSpPr>
        <p:grpSpPr>
          <a:xfrm>
            <a:off x="6196730" y="1344346"/>
            <a:ext cx="369072" cy="317467"/>
            <a:chOff x="6196730" y="1525346"/>
            <a:chExt cx="369072" cy="317467"/>
          </a:xfrm>
        </p:grpSpPr>
        <p:sp>
          <p:nvSpPr>
            <p:cNvPr id="10978" name="Google Shape;10978;p77"/>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7"/>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7"/>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77"/>
          <p:cNvGrpSpPr/>
          <p:nvPr/>
        </p:nvGrpSpPr>
        <p:grpSpPr>
          <a:xfrm>
            <a:off x="4940592" y="1319690"/>
            <a:ext cx="246558" cy="367161"/>
            <a:chOff x="4940592" y="1500690"/>
            <a:chExt cx="246558" cy="367161"/>
          </a:xfrm>
        </p:grpSpPr>
        <p:sp>
          <p:nvSpPr>
            <p:cNvPr id="10982" name="Google Shape;10982;p77"/>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7"/>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7"/>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7"/>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77"/>
          <p:cNvGrpSpPr/>
          <p:nvPr/>
        </p:nvGrpSpPr>
        <p:grpSpPr>
          <a:xfrm>
            <a:off x="7964906" y="1318894"/>
            <a:ext cx="380858" cy="367575"/>
            <a:chOff x="7964906" y="1499894"/>
            <a:chExt cx="380858" cy="367575"/>
          </a:xfrm>
        </p:grpSpPr>
        <p:sp>
          <p:nvSpPr>
            <p:cNvPr id="10987" name="Google Shape;10987;p77"/>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7"/>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7"/>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0" name="Google Shape;10990;p77"/>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1" name="Google Shape;10991;p77"/>
          <p:cNvGrpSpPr/>
          <p:nvPr/>
        </p:nvGrpSpPr>
        <p:grpSpPr>
          <a:xfrm>
            <a:off x="8007400" y="2721278"/>
            <a:ext cx="285230" cy="355597"/>
            <a:chOff x="8007400" y="2902278"/>
            <a:chExt cx="285230" cy="355597"/>
          </a:xfrm>
        </p:grpSpPr>
        <p:sp>
          <p:nvSpPr>
            <p:cNvPr id="10992" name="Google Shape;10992;p77"/>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7"/>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4" name="Google Shape;10994;p77"/>
          <p:cNvGrpSpPr/>
          <p:nvPr/>
        </p:nvGrpSpPr>
        <p:grpSpPr>
          <a:xfrm>
            <a:off x="6219124" y="2721788"/>
            <a:ext cx="318231" cy="355470"/>
            <a:chOff x="6219124" y="2902788"/>
            <a:chExt cx="318231" cy="355470"/>
          </a:xfrm>
        </p:grpSpPr>
        <p:sp>
          <p:nvSpPr>
            <p:cNvPr id="10995" name="Google Shape;10995;p77"/>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7"/>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7"/>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8" name="Google Shape;10998;p77"/>
          <p:cNvGrpSpPr/>
          <p:nvPr/>
        </p:nvGrpSpPr>
        <p:grpSpPr>
          <a:xfrm>
            <a:off x="4969421" y="2721852"/>
            <a:ext cx="185109" cy="355406"/>
            <a:chOff x="4969421" y="2902852"/>
            <a:chExt cx="185109" cy="355406"/>
          </a:xfrm>
        </p:grpSpPr>
        <p:sp>
          <p:nvSpPr>
            <p:cNvPr id="10999" name="Google Shape;10999;p77"/>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7"/>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7"/>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7"/>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7"/>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7"/>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5" name="Google Shape;11005;p77"/>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7"/>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7" name="Google Shape;11007;p77"/>
          <p:cNvGrpSpPr/>
          <p:nvPr/>
        </p:nvGrpSpPr>
        <p:grpSpPr>
          <a:xfrm>
            <a:off x="6685259" y="2721852"/>
            <a:ext cx="311414" cy="355406"/>
            <a:chOff x="6685259" y="2902852"/>
            <a:chExt cx="311414" cy="355406"/>
          </a:xfrm>
        </p:grpSpPr>
        <p:sp>
          <p:nvSpPr>
            <p:cNvPr id="11008" name="Google Shape;11008;p77"/>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7"/>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7"/>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77"/>
          <p:cNvGrpSpPr/>
          <p:nvPr/>
        </p:nvGrpSpPr>
        <p:grpSpPr>
          <a:xfrm>
            <a:off x="5309250" y="2722170"/>
            <a:ext cx="359579" cy="355852"/>
            <a:chOff x="5309250" y="2903170"/>
            <a:chExt cx="359579" cy="355852"/>
          </a:xfrm>
        </p:grpSpPr>
        <p:sp>
          <p:nvSpPr>
            <p:cNvPr id="11012" name="Google Shape;11012;p77"/>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7"/>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7"/>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77"/>
          <p:cNvGrpSpPr/>
          <p:nvPr/>
        </p:nvGrpSpPr>
        <p:grpSpPr>
          <a:xfrm>
            <a:off x="2199565" y="2240172"/>
            <a:ext cx="312179" cy="353431"/>
            <a:chOff x="2199565" y="2421172"/>
            <a:chExt cx="312179" cy="353431"/>
          </a:xfrm>
        </p:grpSpPr>
        <p:sp>
          <p:nvSpPr>
            <p:cNvPr id="11016" name="Google Shape;11016;p77"/>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7"/>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77"/>
          <p:cNvGrpSpPr/>
          <p:nvPr/>
        </p:nvGrpSpPr>
        <p:grpSpPr>
          <a:xfrm>
            <a:off x="1750887" y="2244727"/>
            <a:ext cx="320143" cy="343269"/>
            <a:chOff x="1750887" y="2425727"/>
            <a:chExt cx="320143" cy="343269"/>
          </a:xfrm>
        </p:grpSpPr>
        <p:sp>
          <p:nvSpPr>
            <p:cNvPr id="11019" name="Google Shape;11019;p77"/>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7"/>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77"/>
          <p:cNvGrpSpPr/>
          <p:nvPr/>
        </p:nvGrpSpPr>
        <p:grpSpPr>
          <a:xfrm>
            <a:off x="1298037" y="2244727"/>
            <a:ext cx="338364" cy="342887"/>
            <a:chOff x="1298037" y="2425727"/>
            <a:chExt cx="338364" cy="342887"/>
          </a:xfrm>
        </p:grpSpPr>
        <p:sp>
          <p:nvSpPr>
            <p:cNvPr id="11022" name="Google Shape;11022;p77"/>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7"/>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7"/>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7"/>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6" name="Google Shape;11026;p77"/>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7" name="Google Shape;11027;p77"/>
          <p:cNvGrpSpPr/>
          <p:nvPr/>
        </p:nvGrpSpPr>
        <p:grpSpPr>
          <a:xfrm>
            <a:off x="3974207" y="2248009"/>
            <a:ext cx="320143" cy="338491"/>
            <a:chOff x="3974207" y="2429009"/>
            <a:chExt cx="320143" cy="338491"/>
          </a:xfrm>
        </p:grpSpPr>
        <p:sp>
          <p:nvSpPr>
            <p:cNvPr id="11028" name="Google Shape;11028;p77"/>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7"/>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77"/>
          <p:cNvGrpSpPr/>
          <p:nvPr/>
        </p:nvGrpSpPr>
        <p:grpSpPr>
          <a:xfrm>
            <a:off x="2623237" y="2250047"/>
            <a:ext cx="355024" cy="332630"/>
            <a:chOff x="2623237" y="2431047"/>
            <a:chExt cx="355024" cy="332630"/>
          </a:xfrm>
        </p:grpSpPr>
        <p:sp>
          <p:nvSpPr>
            <p:cNvPr id="11031" name="Google Shape;11031;p77"/>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7"/>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7"/>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7"/>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77"/>
          <p:cNvGrpSpPr/>
          <p:nvPr/>
        </p:nvGrpSpPr>
        <p:grpSpPr>
          <a:xfrm>
            <a:off x="6657194" y="2253073"/>
            <a:ext cx="375507" cy="367925"/>
            <a:chOff x="6657194" y="2434073"/>
            <a:chExt cx="375507" cy="367925"/>
          </a:xfrm>
        </p:grpSpPr>
        <p:sp>
          <p:nvSpPr>
            <p:cNvPr id="11036" name="Google Shape;11036;p77"/>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7"/>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7"/>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77"/>
          <p:cNvGrpSpPr/>
          <p:nvPr/>
        </p:nvGrpSpPr>
        <p:grpSpPr>
          <a:xfrm>
            <a:off x="7101317" y="2260655"/>
            <a:ext cx="367925" cy="352380"/>
            <a:chOff x="7101317" y="2441655"/>
            <a:chExt cx="367925" cy="352380"/>
          </a:xfrm>
        </p:grpSpPr>
        <p:sp>
          <p:nvSpPr>
            <p:cNvPr id="11040" name="Google Shape;11040;p77"/>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7"/>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77"/>
          <p:cNvGrpSpPr/>
          <p:nvPr/>
        </p:nvGrpSpPr>
        <p:grpSpPr>
          <a:xfrm>
            <a:off x="5756399" y="2253456"/>
            <a:ext cx="367925" cy="367161"/>
            <a:chOff x="5756399" y="2434456"/>
            <a:chExt cx="367925" cy="367161"/>
          </a:xfrm>
        </p:grpSpPr>
        <p:sp>
          <p:nvSpPr>
            <p:cNvPr id="11043" name="Google Shape;11043;p77"/>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7"/>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7"/>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7"/>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7"/>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7"/>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7"/>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0" name="Google Shape;11050;p77"/>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7"/>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2" name="Google Shape;11052;p77"/>
          <p:cNvGrpSpPr/>
          <p:nvPr/>
        </p:nvGrpSpPr>
        <p:grpSpPr>
          <a:xfrm>
            <a:off x="7964906" y="2253073"/>
            <a:ext cx="373627" cy="367925"/>
            <a:chOff x="7964906" y="2434073"/>
            <a:chExt cx="373627" cy="367925"/>
          </a:xfrm>
        </p:grpSpPr>
        <p:sp>
          <p:nvSpPr>
            <p:cNvPr id="11053" name="Google Shape;11053;p77"/>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7"/>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77"/>
          <p:cNvGrpSpPr/>
          <p:nvPr/>
        </p:nvGrpSpPr>
        <p:grpSpPr>
          <a:xfrm>
            <a:off x="6194086" y="2256737"/>
            <a:ext cx="369837" cy="360471"/>
            <a:chOff x="6194086" y="2437737"/>
            <a:chExt cx="369837" cy="360471"/>
          </a:xfrm>
        </p:grpSpPr>
        <p:sp>
          <p:nvSpPr>
            <p:cNvPr id="11056" name="Google Shape;11056;p77"/>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7"/>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8" name="Google Shape;11058;p77"/>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059" name="Google Shape;11059;p77"/>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63" name="Shape 11063"/>
        <p:cNvGrpSpPr/>
        <p:nvPr/>
      </p:nvGrpSpPr>
      <p:grpSpPr>
        <a:xfrm>
          <a:off x="0" y="0"/>
          <a:ext cx="0" cy="0"/>
          <a:chOff x="0" y="0"/>
          <a:chExt cx="0" cy="0"/>
        </a:xfrm>
      </p:grpSpPr>
      <p:grpSp>
        <p:nvGrpSpPr>
          <p:cNvPr id="11064" name="Google Shape;11064;p78"/>
          <p:cNvGrpSpPr/>
          <p:nvPr/>
        </p:nvGrpSpPr>
        <p:grpSpPr>
          <a:xfrm>
            <a:off x="3122257" y="1334344"/>
            <a:ext cx="294850" cy="349434"/>
            <a:chOff x="3122257" y="1508594"/>
            <a:chExt cx="294850" cy="349434"/>
          </a:xfrm>
        </p:grpSpPr>
        <p:sp>
          <p:nvSpPr>
            <p:cNvPr id="11065" name="Google Shape;11065;p78"/>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8"/>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8"/>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8"/>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8"/>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78"/>
          <p:cNvGrpSpPr/>
          <p:nvPr/>
        </p:nvGrpSpPr>
        <p:grpSpPr>
          <a:xfrm>
            <a:off x="910723" y="1333962"/>
            <a:ext cx="251660" cy="350166"/>
            <a:chOff x="910723" y="1508212"/>
            <a:chExt cx="251660" cy="350166"/>
          </a:xfrm>
        </p:grpSpPr>
        <p:sp>
          <p:nvSpPr>
            <p:cNvPr id="11071" name="Google Shape;11071;p78"/>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8"/>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8"/>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8"/>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8"/>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8"/>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8"/>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8"/>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8"/>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8"/>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8"/>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8"/>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8"/>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8"/>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8"/>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8"/>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8"/>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78"/>
          <p:cNvGrpSpPr/>
          <p:nvPr/>
        </p:nvGrpSpPr>
        <p:grpSpPr>
          <a:xfrm>
            <a:off x="1308631" y="1333580"/>
            <a:ext cx="350166" cy="350198"/>
            <a:chOff x="1308631" y="1507830"/>
            <a:chExt cx="350166" cy="350198"/>
          </a:xfrm>
        </p:grpSpPr>
        <p:sp>
          <p:nvSpPr>
            <p:cNvPr id="11089" name="Google Shape;11089;p78"/>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8"/>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8"/>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8"/>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3" name="Google Shape;11093;p78"/>
          <p:cNvGrpSpPr/>
          <p:nvPr/>
        </p:nvGrpSpPr>
        <p:grpSpPr>
          <a:xfrm>
            <a:off x="1756921" y="1335489"/>
            <a:ext cx="345997" cy="345997"/>
            <a:chOff x="1756921" y="1509739"/>
            <a:chExt cx="345997" cy="345997"/>
          </a:xfrm>
        </p:grpSpPr>
        <p:sp>
          <p:nvSpPr>
            <p:cNvPr id="11094" name="Google Shape;11094;p78"/>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8"/>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8"/>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8"/>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8"/>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8"/>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8"/>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8"/>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8"/>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8"/>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8"/>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8"/>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8"/>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8"/>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8"/>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8"/>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8"/>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78"/>
          <p:cNvGrpSpPr/>
          <p:nvPr/>
        </p:nvGrpSpPr>
        <p:grpSpPr>
          <a:xfrm>
            <a:off x="2216956" y="1336253"/>
            <a:ext cx="318721" cy="345615"/>
            <a:chOff x="2216956" y="1510503"/>
            <a:chExt cx="318721" cy="345615"/>
          </a:xfrm>
        </p:grpSpPr>
        <p:sp>
          <p:nvSpPr>
            <p:cNvPr id="11112" name="Google Shape;11112;p78"/>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8"/>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8"/>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8"/>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8"/>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78"/>
          <p:cNvGrpSpPr/>
          <p:nvPr/>
        </p:nvGrpSpPr>
        <p:grpSpPr>
          <a:xfrm>
            <a:off x="3988156" y="1394211"/>
            <a:ext cx="349052" cy="230049"/>
            <a:chOff x="3988156" y="1568461"/>
            <a:chExt cx="349052" cy="230049"/>
          </a:xfrm>
        </p:grpSpPr>
        <p:sp>
          <p:nvSpPr>
            <p:cNvPr id="11118" name="Google Shape;11118;p78"/>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8"/>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8"/>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8"/>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8"/>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8"/>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8"/>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78"/>
          <p:cNvGrpSpPr/>
          <p:nvPr/>
        </p:nvGrpSpPr>
        <p:grpSpPr>
          <a:xfrm>
            <a:off x="2633037" y="1325623"/>
            <a:ext cx="379002" cy="366112"/>
            <a:chOff x="2633037" y="1499873"/>
            <a:chExt cx="379002" cy="366112"/>
          </a:xfrm>
        </p:grpSpPr>
        <p:sp>
          <p:nvSpPr>
            <p:cNvPr id="11126" name="Google Shape;11126;p78"/>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8"/>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8"/>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8"/>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8"/>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8"/>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78"/>
          <p:cNvGrpSpPr/>
          <p:nvPr/>
        </p:nvGrpSpPr>
        <p:grpSpPr>
          <a:xfrm>
            <a:off x="6675256" y="1341919"/>
            <a:ext cx="327823" cy="357009"/>
            <a:chOff x="6675256" y="1516169"/>
            <a:chExt cx="327823" cy="357009"/>
          </a:xfrm>
        </p:grpSpPr>
        <p:sp>
          <p:nvSpPr>
            <p:cNvPr id="11133" name="Google Shape;11133;p78"/>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8"/>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8"/>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8"/>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8"/>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8"/>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8"/>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8"/>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8"/>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78"/>
          <p:cNvGrpSpPr/>
          <p:nvPr/>
        </p:nvGrpSpPr>
        <p:grpSpPr>
          <a:xfrm>
            <a:off x="8020159" y="1342301"/>
            <a:ext cx="300897" cy="356627"/>
            <a:chOff x="8020159" y="1516551"/>
            <a:chExt cx="300897" cy="356627"/>
          </a:xfrm>
        </p:grpSpPr>
        <p:sp>
          <p:nvSpPr>
            <p:cNvPr id="11143" name="Google Shape;11143;p78"/>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8"/>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8"/>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8"/>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8"/>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78"/>
          <p:cNvGrpSpPr/>
          <p:nvPr/>
        </p:nvGrpSpPr>
        <p:grpSpPr>
          <a:xfrm>
            <a:off x="5377363" y="1341919"/>
            <a:ext cx="257357" cy="356627"/>
            <a:chOff x="5377363" y="1516169"/>
            <a:chExt cx="257357" cy="356627"/>
          </a:xfrm>
        </p:grpSpPr>
        <p:sp>
          <p:nvSpPr>
            <p:cNvPr id="11149" name="Google Shape;11149;p78"/>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8"/>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8"/>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8"/>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8"/>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8"/>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8"/>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8"/>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8"/>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8"/>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8"/>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8"/>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8"/>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8"/>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8"/>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8"/>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8"/>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78"/>
          <p:cNvGrpSpPr/>
          <p:nvPr/>
        </p:nvGrpSpPr>
        <p:grpSpPr>
          <a:xfrm>
            <a:off x="4880567" y="1361620"/>
            <a:ext cx="356245" cy="317607"/>
            <a:chOff x="4880567" y="1535870"/>
            <a:chExt cx="356245" cy="317607"/>
          </a:xfrm>
        </p:grpSpPr>
        <p:sp>
          <p:nvSpPr>
            <p:cNvPr id="11167" name="Google Shape;11167;p78"/>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8"/>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8"/>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8"/>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8"/>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78"/>
          <p:cNvGrpSpPr/>
          <p:nvPr/>
        </p:nvGrpSpPr>
        <p:grpSpPr>
          <a:xfrm>
            <a:off x="5771483" y="1341537"/>
            <a:ext cx="357359" cy="357391"/>
            <a:chOff x="5771483" y="1515787"/>
            <a:chExt cx="357359" cy="357391"/>
          </a:xfrm>
        </p:grpSpPr>
        <p:sp>
          <p:nvSpPr>
            <p:cNvPr id="11173" name="Google Shape;11173;p78"/>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8"/>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8"/>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8"/>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78"/>
          <p:cNvGrpSpPr/>
          <p:nvPr/>
        </p:nvGrpSpPr>
        <p:grpSpPr>
          <a:xfrm>
            <a:off x="7121669" y="1359360"/>
            <a:ext cx="321362" cy="321362"/>
            <a:chOff x="7121669" y="1533610"/>
            <a:chExt cx="321362" cy="321362"/>
          </a:xfrm>
        </p:grpSpPr>
        <p:sp>
          <p:nvSpPr>
            <p:cNvPr id="11178" name="Google Shape;11178;p78"/>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8"/>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8"/>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8"/>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78"/>
          <p:cNvGrpSpPr/>
          <p:nvPr/>
        </p:nvGrpSpPr>
        <p:grpSpPr>
          <a:xfrm>
            <a:off x="7562766" y="1340614"/>
            <a:ext cx="327059" cy="360192"/>
            <a:chOff x="7562766" y="1514864"/>
            <a:chExt cx="327059" cy="360192"/>
          </a:xfrm>
        </p:grpSpPr>
        <p:sp>
          <p:nvSpPr>
            <p:cNvPr id="11183" name="Google Shape;11183;p78"/>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8"/>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8"/>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8"/>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7" name="Google Shape;11187;p78"/>
          <p:cNvGrpSpPr/>
          <p:nvPr/>
        </p:nvGrpSpPr>
        <p:grpSpPr>
          <a:xfrm>
            <a:off x="6221229" y="1324423"/>
            <a:ext cx="361636" cy="362183"/>
            <a:chOff x="6259175" y="1559008"/>
            <a:chExt cx="271743" cy="272093"/>
          </a:xfrm>
        </p:grpSpPr>
        <p:sp>
          <p:nvSpPr>
            <p:cNvPr id="11188" name="Google Shape;11188;p78"/>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8"/>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8"/>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8"/>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8"/>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8"/>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8"/>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8"/>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8"/>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8"/>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8"/>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8"/>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8"/>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8"/>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8"/>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8"/>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8"/>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78"/>
          <p:cNvGrpSpPr/>
          <p:nvPr/>
        </p:nvGrpSpPr>
        <p:grpSpPr>
          <a:xfrm>
            <a:off x="6671087" y="1835054"/>
            <a:ext cx="332757" cy="281833"/>
            <a:chOff x="6671087" y="2009304"/>
            <a:chExt cx="332757" cy="281833"/>
          </a:xfrm>
        </p:grpSpPr>
        <p:sp>
          <p:nvSpPr>
            <p:cNvPr id="11206" name="Google Shape;11206;p78"/>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8"/>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8" name="Google Shape;11208;p78"/>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9" name="Google Shape;11209;p78"/>
          <p:cNvGrpSpPr/>
          <p:nvPr/>
        </p:nvGrpSpPr>
        <p:grpSpPr>
          <a:xfrm>
            <a:off x="2201806" y="1802335"/>
            <a:ext cx="349784" cy="349434"/>
            <a:chOff x="2201806" y="1976585"/>
            <a:chExt cx="349784" cy="349434"/>
          </a:xfrm>
        </p:grpSpPr>
        <p:sp>
          <p:nvSpPr>
            <p:cNvPr id="11210" name="Google Shape;11210;p78"/>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8"/>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8"/>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8"/>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78"/>
          <p:cNvGrpSpPr/>
          <p:nvPr/>
        </p:nvGrpSpPr>
        <p:grpSpPr>
          <a:xfrm>
            <a:off x="3094217" y="1802335"/>
            <a:ext cx="350198" cy="350548"/>
            <a:chOff x="3094217" y="1976585"/>
            <a:chExt cx="350198" cy="350548"/>
          </a:xfrm>
        </p:grpSpPr>
        <p:sp>
          <p:nvSpPr>
            <p:cNvPr id="11215" name="Google Shape;11215;p78"/>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8"/>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8"/>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8"/>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8"/>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8"/>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8"/>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8"/>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8"/>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8"/>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8"/>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8"/>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8"/>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8" name="Google Shape;11228;p78"/>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9" name="Google Shape;11229;p78"/>
          <p:cNvGrpSpPr/>
          <p:nvPr/>
        </p:nvGrpSpPr>
        <p:grpSpPr>
          <a:xfrm>
            <a:off x="3979435" y="1802335"/>
            <a:ext cx="345265" cy="349848"/>
            <a:chOff x="3979435" y="1976585"/>
            <a:chExt cx="345265" cy="349848"/>
          </a:xfrm>
        </p:grpSpPr>
        <p:sp>
          <p:nvSpPr>
            <p:cNvPr id="11230" name="Google Shape;11230;p78"/>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8"/>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8"/>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8"/>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8"/>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8"/>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8"/>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8"/>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8"/>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8"/>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8"/>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8"/>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8"/>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8"/>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8"/>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8"/>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8"/>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78"/>
          <p:cNvGrpSpPr/>
          <p:nvPr/>
        </p:nvGrpSpPr>
        <p:grpSpPr>
          <a:xfrm>
            <a:off x="3541011" y="1334344"/>
            <a:ext cx="350166" cy="349434"/>
            <a:chOff x="3541011" y="1508594"/>
            <a:chExt cx="350166" cy="349434"/>
          </a:xfrm>
        </p:grpSpPr>
        <p:sp>
          <p:nvSpPr>
            <p:cNvPr id="11248" name="Google Shape;11248;p78"/>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8"/>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8"/>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8"/>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8"/>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8"/>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8"/>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8"/>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8"/>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8"/>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8"/>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8"/>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8"/>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78"/>
          <p:cNvGrpSpPr/>
          <p:nvPr/>
        </p:nvGrpSpPr>
        <p:grpSpPr>
          <a:xfrm>
            <a:off x="3576626" y="1801571"/>
            <a:ext cx="284251" cy="351694"/>
            <a:chOff x="3576626" y="1975821"/>
            <a:chExt cx="284251" cy="351694"/>
          </a:xfrm>
        </p:grpSpPr>
        <p:sp>
          <p:nvSpPr>
            <p:cNvPr id="11262" name="Google Shape;11262;p78"/>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8"/>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8"/>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78"/>
          <p:cNvGrpSpPr/>
          <p:nvPr/>
        </p:nvGrpSpPr>
        <p:grpSpPr>
          <a:xfrm>
            <a:off x="2722090" y="2715912"/>
            <a:ext cx="238770" cy="371841"/>
            <a:chOff x="2722090" y="2890162"/>
            <a:chExt cx="238770" cy="371841"/>
          </a:xfrm>
        </p:grpSpPr>
        <p:sp>
          <p:nvSpPr>
            <p:cNvPr id="11266" name="Google Shape;11266;p78"/>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8"/>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8"/>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9" name="Google Shape;11269;p78"/>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0" name="Google Shape;11270;p78"/>
          <p:cNvGrpSpPr/>
          <p:nvPr/>
        </p:nvGrpSpPr>
        <p:grpSpPr>
          <a:xfrm>
            <a:off x="6216367" y="1795906"/>
            <a:ext cx="361147" cy="361147"/>
            <a:chOff x="6216367" y="1970156"/>
            <a:chExt cx="361147" cy="361147"/>
          </a:xfrm>
        </p:grpSpPr>
        <p:sp>
          <p:nvSpPr>
            <p:cNvPr id="11271" name="Google Shape;11271;p78"/>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8"/>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8"/>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8"/>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78"/>
          <p:cNvGrpSpPr/>
          <p:nvPr/>
        </p:nvGrpSpPr>
        <p:grpSpPr>
          <a:xfrm>
            <a:off x="1289311" y="2751972"/>
            <a:ext cx="408156" cy="299783"/>
            <a:chOff x="1289311" y="2926222"/>
            <a:chExt cx="408156" cy="299783"/>
          </a:xfrm>
        </p:grpSpPr>
        <p:sp>
          <p:nvSpPr>
            <p:cNvPr id="11276" name="Google Shape;11276;p78"/>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8"/>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8" name="Google Shape;11278;p78"/>
          <p:cNvGrpSpPr/>
          <p:nvPr/>
        </p:nvGrpSpPr>
        <p:grpSpPr>
          <a:xfrm>
            <a:off x="7978465" y="1795142"/>
            <a:ext cx="361147" cy="360797"/>
            <a:chOff x="7978465" y="1969392"/>
            <a:chExt cx="361147" cy="360797"/>
          </a:xfrm>
        </p:grpSpPr>
        <p:sp>
          <p:nvSpPr>
            <p:cNvPr id="11279" name="Google Shape;11279;p78"/>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8"/>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8"/>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8"/>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8"/>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8"/>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8"/>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8"/>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8"/>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8" name="Google Shape;11288;p78"/>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9" name="Google Shape;11289;p78"/>
          <p:cNvGrpSpPr/>
          <p:nvPr/>
        </p:nvGrpSpPr>
        <p:grpSpPr>
          <a:xfrm>
            <a:off x="854261" y="2734563"/>
            <a:ext cx="377474" cy="335748"/>
            <a:chOff x="854261" y="2908813"/>
            <a:chExt cx="377474" cy="335748"/>
          </a:xfrm>
        </p:grpSpPr>
        <p:sp>
          <p:nvSpPr>
            <p:cNvPr id="11290" name="Google Shape;11290;p78"/>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8"/>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8"/>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8"/>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8"/>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78"/>
          <p:cNvGrpSpPr/>
          <p:nvPr/>
        </p:nvGrpSpPr>
        <p:grpSpPr>
          <a:xfrm>
            <a:off x="1749728" y="2720527"/>
            <a:ext cx="386927" cy="363438"/>
            <a:chOff x="1749728" y="2894777"/>
            <a:chExt cx="386927" cy="363438"/>
          </a:xfrm>
        </p:grpSpPr>
        <p:sp>
          <p:nvSpPr>
            <p:cNvPr id="11296" name="Google Shape;11296;p78"/>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8"/>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8"/>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8"/>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8"/>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8"/>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8"/>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78"/>
          <p:cNvGrpSpPr/>
          <p:nvPr/>
        </p:nvGrpSpPr>
        <p:grpSpPr>
          <a:xfrm>
            <a:off x="7098912" y="1795142"/>
            <a:ext cx="359651" cy="361560"/>
            <a:chOff x="7098912" y="1969392"/>
            <a:chExt cx="359651" cy="361560"/>
          </a:xfrm>
        </p:grpSpPr>
        <p:sp>
          <p:nvSpPr>
            <p:cNvPr id="11304" name="Google Shape;11304;p78"/>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8"/>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8"/>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8"/>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8"/>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8"/>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8"/>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8"/>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8"/>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8"/>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8"/>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8"/>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8"/>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7" name="Google Shape;11317;p78"/>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8" name="Google Shape;11318;p78"/>
          <p:cNvGrpSpPr/>
          <p:nvPr/>
        </p:nvGrpSpPr>
        <p:grpSpPr>
          <a:xfrm>
            <a:off x="5352728" y="1815989"/>
            <a:ext cx="327091" cy="322508"/>
            <a:chOff x="5352728" y="1990239"/>
            <a:chExt cx="327091" cy="322508"/>
          </a:xfrm>
        </p:grpSpPr>
        <p:sp>
          <p:nvSpPr>
            <p:cNvPr id="11319" name="Google Shape;11319;p78"/>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8"/>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8"/>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78"/>
          <p:cNvGrpSpPr/>
          <p:nvPr/>
        </p:nvGrpSpPr>
        <p:grpSpPr>
          <a:xfrm>
            <a:off x="7538896" y="1795906"/>
            <a:ext cx="361147" cy="361529"/>
            <a:chOff x="7538896" y="1970156"/>
            <a:chExt cx="361147" cy="361529"/>
          </a:xfrm>
        </p:grpSpPr>
        <p:sp>
          <p:nvSpPr>
            <p:cNvPr id="11323" name="Google Shape;11323;p78"/>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8"/>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8"/>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8"/>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8"/>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8"/>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78"/>
          <p:cNvGrpSpPr/>
          <p:nvPr/>
        </p:nvGrpSpPr>
        <p:grpSpPr>
          <a:xfrm>
            <a:off x="4896099" y="1796670"/>
            <a:ext cx="358155" cy="358123"/>
            <a:chOff x="4896099" y="1970920"/>
            <a:chExt cx="358155" cy="358123"/>
          </a:xfrm>
        </p:grpSpPr>
        <p:sp>
          <p:nvSpPr>
            <p:cNvPr id="11330" name="Google Shape;11330;p78"/>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8"/>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8"/>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3" name="Google Shape;11333;p78"/>
          <p:cNvGrpSpPr/>
          <p:nvPr/>
        </p:nvGrpSpPr>
        <p:grpSpPr>
          <a:xfrm>
            <a:off x="4048787" y="2802769"/>
            <a:ext cx="283488" cy="198604"/>
            <a:chOff x="4048787" y="2977019"/>
            <a:chExt cx="283488" cy="198604"/>
          </a:xfrm>
        </p:grpSpPr>
        <p:sp>
          <p:nvSpPr>
            <p:cNvPr id="11334" name="Google Shape;11334;p78"/>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8"/>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8"/>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8"/>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8"/>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8"/>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78"/>
          <p:cNvGrpSpPr/>
          <p:nvPr/>
        </p:nvGrpSpPr>
        <p:grpSpPr>
          <a:xfrm>
            <a:off x="4054103" y="2255941"/>
            <a:ext cx="218687" cy="349052"/>
            <a:chOff x="4054103" y="2430191"/>
            <a:chExt cx="218687" cy="349052"/>
          </a:xfrm>
        </p:grpSpPr>
        <p:sp>
          <p:nvSpPr>
            <p:cNvPr id="11341" name="Google Shape;11341;p78"/>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8"/>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78"/>
          <p:cNvGrpSpPr/>
          <p:nvPr/>
        </p:nvGrpSpPr>
        <p:grpSpPr>
          <a:xfrm>
            <a:off x="2185128" y="2253299"/>
            <a:ext cx="382758" cy="356595"/>
            <a:chOff x="2185128" y="2427549"/>
            <a:chExt cx="382758" cy="356595"/>
          </a:xfrm>
        </p:grpSpPr>
        <p:sp>
          <p:nvSpPr>
            <p:cNvPr id="11344" name="Google Shape;11344;p78"/>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8"/>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8"/>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8"/>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78"/>
          <p:cNvGrpSpPr/>
          <p:nvPr/>
        </p:nvGrpSpPr>
        <p:grpSpPr>
          <a:xfrm>
            <a:off x="2656907" y="2265043"/>
            <a:ext cx="332757" cy="332343"/>
            <a:chOff x="2656907" y="2439293"/>
            <a:chExt cx="332757" cy="332343"/>
          </a:xfrm>
        </p:grpSpPr>
        <p:sp>
          <p:nvSpPr>
            <p:cNvPr id="11349" name="Google Shape;11349;p78"/>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8"/>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8"/>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8"/>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8"/>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8"/>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8"/>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78"/>
          <p:cNvGrpSpPr/>
          <p:nvPr/>
        </p:nvGrpSpPr>
        <p:grpSpPr>
          <a:xfrm>
            <a:off x="1731523" y="2248366"/>
            <a:ext cx="399435" cy="365698"/>
            <a:chOff x="1731523" y="2422616"/>
            <a:chExt cx="399435" cy="365698"/>
          </a:xfrm>
        </p:grpSpPr>
        <p:sp>
          <p:nvSpPr>
            <p:cNvPr id="11357" name="Google Shape;11357;p78"/>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8"/>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8"/>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0" name="Google Shape;11360;p78"/>
          <p:cNvGrpSpPr/>
          <p:nvPr/>
        </p:nvGrpSpPr>
        <p:grpSpPr>
          <a:xfrm>
            <a:off x="3097241" y="2259314"/>
            <a:ext cx="344883" cy="343387"/>
            <a:chOff x="3097241" y="2433564"/>
            <a:chExt cx="344883" cy="343387"/>
          </a:xfrm>
        </p:grpSpPr>
        <p:sp>
          <p:nvSpPr>
            <p:cNvPr id="11361" name="Google Shape;11361;p78"/>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8"/>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8"/>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8"/>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8"/>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8"/>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8"/>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8"/>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8"/>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78"/>
          <p:cNvGrpSpPr/>
          <p:nvPr/>
        </p:nvGrpSpPr>
        <p:grpSpPr>
          <a:xfrm>
            <a:off x="1278299" y="2265043"/>
            <a:ext cx="410829" cy="332343"/>
            <a:chOff x="1278299" y="2439293"/>
            <a:chExt cx="410829" cy="332343"/>
          </a:xfrm>
        </p:grpSpPr>
        <p:sp>
          <p:nvSpPr>
            <p:cNvPr id="11371" name="Google Shape;11371;p78"/>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8"/>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8"/>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8"/>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8"/>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8"/>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8"/>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8"/>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78"/>
          <p:cNvGrpSpPr/>
          <p:nvPr/>
        </p:nvGrpSpPr>
        <p:grpSpPr>
          <a:xfrm>
            <a:off x="2661459" y="1840751"/>
            <a:ext cx="322508" cy="273494"/>
            <a:chOff x="2661459" y="2015001"/>
            <a:chExt cx="322508" cy="273494"/>
          </a:xfrm>
        </p:grpSpPr>
        <p:sp>
          <p:nvSpPr>
            <p:cNvPr id="11380" name="Google Shape;11380;p78"/>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8"/>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78"/>
          <p:cNvGrpSpPr/>
          <p:nvPr/>
        </p:nvGrpSpPr>
        <p:grpSpPr>
          <a:xfrm>
            <a:off x="870939" y="2265043"/>
            <a:ext cx="331993" cy="331993"/>
            <a:chOff x="870939" y="2439293"/>
            <a:chExt cx="331993" cy="331993"/>
          </a:xfrm>
        </p:grpSpPr>
        <p:sp>
          <p:nvSpPr>
            <p:cNvPr id="11383" name="Google Shape;11383;p78"/>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8"/>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8"/>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8"/>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8"/>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8"/>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8"/>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8"/>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8"/>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8"/>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8"/>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8"/>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8"/>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8"/>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8"/>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8"/>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78"/>
          <p:cNvGrpSpPr/>
          <p:nvPr/>
        </p:nvGrpSpPr>
        <p:grpSpPr>
          <a:xfrm>
            <a:off x="6644957" y="2282103"/>
            <a:ext cx="371395" cy="278904"/>
            <a:chOff x="6644957" y="2456353"/>
            <a:chExt cx="371395" cy="278904"/>
          </a:xfrm>
        </p:grpSpPr>
        <p:sp>
          <p:nvSpPr>
            <p:cNvPr id="11400" name="Google Shape;11400;p78"/>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8"/>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8"/>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8"/>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8"/>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78"/>
          <p:cNvGrpSpPr/>
          <p:nvPr/>
        </p:nvGrpSpPr>
        <p:grpSpPr>
          <a:xfrm>
            <a:off x="5388757" y="2240409"/>
            <a:ext cx="260349" cy="362292"/>
            <a:chOff x="5388757" y="2414659"/>
            <a:chExt cx="260349" cy="362292"/>
          </a:xfrm>
        </p:grpSpPr>
        <p:sp>
          <p:nvSpPr>
            <p:cNvPr id="11406" name="Google Shape;11406;p78"/>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8"/>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8"/>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8"/>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8"/>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8"/>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8"/>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8"/>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8"/>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8"/>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8"/>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8"/>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8"/>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8"/>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8"/>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8"/>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8"/>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8"/>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8"/>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8"/>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6" name="Google Shape;11426;p78"/>
          <p:cNvGrpSpPr/>
          <p:nvPr/>
        </p:nvGrpSpPr>
        <p:grpSpPr>
          <a:xfrm>
            <a:off x="3567142" y="2731507"/>
            <a:ext cx="348288" cy="340331"/>
            <a:chOff x="3567142" y="2905757"/>
            <a:chExt cx="348288" cy="340331"/>
          </a:xfrm>
        </p:grpSpPr>
        <p:sp>
          <p:nvSpPr>
            <p:cNvPr id="11427" name="Google Shape;11427;p78"/>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8"/>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8"/>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8"/>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8"/>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78"/>
          <p:cNvGrpSpPr/>
          <p:nvPr/>
        </p:nvGrpSpPr>
        <p:grpSpPr>
          <a:xfrm>
            <a:off x="870939" y="1801571"/>
            <a:ext cx="332375" cy="350071"/>
            <a:chOff x="870939" y="1975821"/>
            <a:chExt cx="332375" cy="350071"/>
          </a:xfrm>
        </p:grpSpPr>
        <p:sp>
          <p:nvSpPr>
            <p:cNvPr id="11433" name="Google Shape;11433;p78"/>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8"/>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8"/>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8"/>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78"/>
          <p:cNvGrpSpPr/>
          <p:nvPr/>
        </p:nvGrpSpPr>
        <p:grpSpPr>
          <a:xfrm>
            <a:off x="7967103" y="2240791"/>
            <a:ext cx="355863" cy="361911"/>
            <a:chOff x="7967103" y="2415041"/>
            <a:chExt cx="355863" cy="361911"/>
          </a:xfrm>
        </p:grpSpPr>
        <p:sp>
          <p:nvSpPr>
            <p:cNvPr id="11438" name="Google Shape;11438;p78"/>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8"/>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8"/>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8"/>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8"/>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8"/>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8"/>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8"/>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8"/>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8"/>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8"/>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78"/>
          <p:cNvGrpSpPr/>
          <p:nvPr/>
        </p:nvGrpSpPr>
        <p:grpSpPr>
          <a:xfrm>
            <a:off x="7529411" y="2240409"/>
            <a:ext cx="355863" cy="362292"/>
            <a:chOff x="7529411" y="2414659"/>
            <a:chExt cx="355863" cy="362292"/>
          </a:xfrm>
        </p:grpSpPr>
        <p:sp>
          <p:nvSpPr>
            <p:cNvPr id="11450" name="Google Shape;11450;p78"/>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8"/>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8"/>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8"/>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8"/>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8"/>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8"/>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8"/>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8"/>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8"/>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8"/>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8"/>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2" name="Google Shape;11462;p78"/>
          <p:cNvGrpSpPr/>
          <p:nvPr/>
        </p:nvGrpSpPr>
        <p:grpSpPr>
          <a:xfrm>
            <a:off x="5733194" y="2257468"/>
            <a:ext cx="446826" cy="327059"/>
            <a:chOff x="5733194" y="2431718"/>
            <a:chExt cx="446826" cy="327059"/>
          </a:xfrm>
        </p:grpSpPr>
        <p:sp>
          <p:nvSpPr>
            <p:cNvPr id="11463" name="Google Shape;11463;p78"/>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8"/>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8"/>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6" name="Google Shape;11466;p78"/>
          <p:cNvGrpSpPr/>
          <p:nvPr/>
        </p:nvGrpSpPr>
        <p:grpSpPr>
          <a:xfrm>
            <a:off x="4876780" y="2243814"/>
            <a:ext cx="407774" cy="356627"/>
            <a:chOff x="4876780" y="2418064"/>
            <a:chExt cx="407774" cy="356627"/>
          </a:xfrm>
        </p:grpSpPr>
        <p:sp>
          <p:nvSpPr>
            <p:cNvPr id="11467" name="Google Shape;11467;p78"/>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8"/>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8"/>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8"/>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8"/>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8"/>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8"/>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8"/>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78"/>
          <p:cNvGrpSpPr/>
          <p:nvPr/>
        </p:nvGrpSpPr>
        <p:grpSpPr>
          <a:xfrm>
            <a:off x="7070872" y="2236621"/>
            <a:ext cx="398321" cy="371013"/>
            <a:chOff x="7070872" y="2410871"/>
            <a:chExt cx="398321" cy="371013"/>
          </a:xfrm>
        </p:grpSpPr>
        <p:sp>
          <p:nvSpPr>
            <p:cNvPr id="11476" name="Google Shape;11476;p78"/>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8"/>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8"/>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8"/>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0" name="Google Shape;11480;p78"/>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1" name="Google Shape;11481;p78"/>
          <p:cNvGrpSpPr/>
          <p:nvPr/>
        </p:nvGrpSpPr>
        <p:grpSpPr>
          <a:xfrm>
            <a:off x="5318259" y="2807861"/>
            <a:ext cx="371013" cy="220787"/>
            <a:chOff x="5318259" y="2982111"/>
            <a:chExt cx="371013" cy="220787"/>
          </a:xfrm>
        </p:grpSpPr>
        <p:sp>
          <p:nvSpPr>
            <p:cNvPr id="11482" name="Google Shape;11482;p78"/>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8"/>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8"/>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8"/>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8"/>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8"/>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8"/>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8"/>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78"/>
          <p:cNvGrpSpPr/>
          <p:nvPr/>
        </p:nvGrpSpPr>
        <p:grpSpPr>
          <a:xfrm>
            <a:off x="7073928" y="2731507"/>
            <a:ext cx="371395" cy="371809"/>
            <a:chOff x="7073928" y="2905757"/>
            <a:chExt cx="371395" cy="371809"/>
          </a:xfrm>
        </p:grpSpPr>
        <p:sp>
          <p:nvSpPr>
            <p:cNvPr id="11491" name="Google Shape;11491;p78"/>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8"/>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8"/>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78"/>
          <p:cNvGrpSpPr/>
          <p:nvPr/>
        </p:nvGrpSpPr>
        <p:grpSpPr>
          <a:xfrm>
            <a:off x="6188327" y="2781158"/>
            <a:ext cx="371395" cy="272857"/>
            <a:chOff x="6188327" y="2955408"/>
            <a:chExt cx="371395" cy="272857"/>
          </a:xfrm>
        </p:grpSpPr>
        <p:sp>
          <p:nvSpPr>
            <p:cNvPr id="11495" name="Google Shape;11495;p78"/>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8"/>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78"/>
          <p:cNvGrpSpPr/>
          <p:nvPr/>
        </p:nvGrpSpPr>
        <p:grpSpPr>
          <a:xfrm>
            <a:off x="7521454" y="2731889"/>
            <a:ext cx="359651" cy="371013"/>
            <a:chOff x="7521454" y="2906139"/>
            <a:chExt cx="359651" cy="371013"/>
          </a:xfrm>
        </p:grpSpPr>
        <p:sp>
          <p:nvSpPr>
            <p:cNvPr id="11498" name="Google Shape;11498;p78"/>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8"/>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8"/>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8"/>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8"/>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78"/>
          <p:cNvGrpSpPr/>
          <p:nvPr/>
        </p:nvGrpSpPr>
        <p:grpSpPr>
          <a:xfrm>
            <a:off x="5782845" y="2732271"/>
            <a:ext cx="301661" cy="371013"/>
            <a:chOff x="5782845" y="2906521"/>
            <a:chExt cx="301661" cy="371013"/>
          </a:xfrm>
        </p:grpSpPr>
        <p:sp>
          <p:nvSpPr>
            <p:cNvPr id="11504" name="Google Shape;11504;p78"/>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8"/>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8"/>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7" name="Google Shape;11507;p78"/>
          <p:cNvGrpSpPr/>
          <p:nvPr/>
        </p:nvGrpSpPr>
        <p:grpSpPr>
          <a:xfrm>
            <a:off x="3539102" y="2253299"/>
            <a:ext cx="355099" cy="355481"/>
            <a:chOff x="3539102" y="2427549"/>
            <a:chExt cx="355099" cy="355481"/>
          </a:xfrm>
        </p:grpSpPr>
        <p:sp>
          <p:nvSpPr>
            <p:cNvPr id="11508" name="Google Shape;11508;p78"/>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8"/>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78"/>
          <p:cNvGrpSpPr/>
          <p:nvPr/>
        </p:nvGrpSpPr>
        <p:grpSpPr>
          <a:xfrm>
            <a:off x="6630539" y="2743252"/>
            <a:ext cx="371777" cy="349434"/>
            <a:chOff x="6630539" y="2917502"/>
            <a:chExt cx="371777" cy="349434"/>
          </a:xfrm>
        </p:grpSpPr>
        <p:sp>
          <p:nvSpPr>
            <p:cNvPr id="11511" name="Google Shape;11511;p78"/>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8"/>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8"/>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8"/>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8"/>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8"/>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8"/>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78"/>
          <p:cNvGrpSpPr/>
          <p:nvPr/>
        </p:nvGrpSpPr>
        <p:grpSpPr>
          <a:xfrm>
            <a:off x="2171474" y="3194979"/>
            <a:ext cx="408156" cy="343737"/>
            <a:chOff x="2171474" y="3369229"/>
            <a:chExt cx="408156" cy="343737"/>
          </a:xfrm>
        </p:grpSpPr>
        <p:sp>
          <p:nvSpPr>
            <p:cNvPr id="11519" name="Google Shape;11519;p78"/>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8"/>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8"/>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8"/>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78"/>
          <p:cNvGrpSpPr/>
          <p:nvPr/>
        </p:nvGrpSpPr>
        <p:grpSpPr>
          <a:xfrm>
            <a:off x="4891198" y="2750858"/>
            <a:ext cx="334634" cy="334634"/>
            <a:chOff x="4891198" y="2925108"/>
            <a:chExt cx="334634" cy="334634"/>
          </a:xfrm>
        </p:grpSpPr>
        <p:sp>
          <p:nvSpPr>
            <p:cNvPr id="11524" name="Google Shape;11524;p78"/>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8"/>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8"/>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8"/>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8"/>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8"/>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8"/>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8"/>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2" name="Google Shape;11532;p78"/>
          <p:cNvGrpSpPr/>
          <p:nvPr/>
        </p:nvGrpSpPr>
        <p:grpSpPr>
          <a:xfrm>
            <a:off x="7976174" y="2750858"/>
            <a:ext cx="334666" cy="334634"/>
            <a:chOff x="7976174" y="2925108"/>
            <a:chExt cx="334666" cy="334634"/>
          </a:xfrm>
        </p:grpSpPr>
        <p:sp>
          <p:nvSpPr>
            <p:cNvPr id="11533" name="Google Shape;11533;p78"/>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8"/>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8"/>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8"/>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8"/>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8"/>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8"/>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8"/>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8"/>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78"/>
          <p:cNvGrpSpPr/>
          <p:nvPr/>
        </p:nvGrpSpPr>
        <p:grpSpPr>
          <a:xfrm>
            <a:off x="3091957" y="3199881"/>
            <a:ext cx="354717" cy="332757"/>
            <a:chOff x="3091957" y="3374131"/>
            <a:chExt cx="354717" cy="332757"/>
          </a:xfrm>
        </p:grpSpPr>
        <p:sp>
          <p:nvSpPr>
            <p:cNvPr id="11543" name="Google Shape;11543;p78"/>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8"/>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8"/>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8"/>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8"/>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8"/>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78"/>
          <p:cNvGrpSpPr/>
          <p:nvPr/>
        </p:nvGrpSpPr>
        <p:grpSpPr>
          <a:xfrm>
            <a:off x="3988156" y="3205960"/>
            <a:ext cx="353954" cy="318880"/>
            <a:chOff x="3988156" y="3380210"/>
            <a:chExt cx="353954" cy="318880"/>
          </a:xfrm>
        </p:grpSpPr>
        <p:sp>
          <p:nvSpPr>
            <p:cNvPr id="11550" name="Google Shape;11550;p78"/>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8"/>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8"/>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8"/>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8"/>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78"/>
          <p:cNvGrpSpPr/>
          <p:nvPr/>
        </p:nvGrpSpPr>
        <p:grpSpPr>
          <a:xfrm>
            <a:off x="3541011" y="3193070"/>
            <a:ext cx="348257" cy="346188"/>
            <a:chOff x="3541011" y="3367320"/>
            <a:chExt cx="348257" cy="346188"/>
          </a:xfrm>
        </p:grpSpPr>
        <p:sp>
          <p:nvSpPr>
            <p:cNvPr id="11556" name="Google Shape;11556;p78"/>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8"/>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8"/>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8"/>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78"/>
          <p:cNvGrpSpPr/>
          <p:nvPr/>
        </p:nvGrpSpPr>
        <p:grpSpPr>
          <a:xfrm>
            <a:off x="1314678" y="3183967"/>
            <a:ext cx="334666" cy="365348"/>
            <a:chOff x="1314678" y="3358217"/>
            <a:chExt cx="334666" cy="365348"/>
          </a:xfrm>
        </p:grpSpPr>
        <p:sp>
          <p:nvSpPr>
            <p:cNvPr id="11561" name="Google Shape;11561;p78"/>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8"/>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8"/>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8"/>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8"/>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78"/>
          <p:cNvGrpSpPr/>
          <p:nvPr/>
        </p:nvGrpSpPr>
        <p:grpSpPr>
          <a:xfrm>
            <a:off x="1748582" y="3198385"/>
            <a:ext cx="359269" cy="335780"/>
            <a:chOff x="1748582" y="3372635"/>
            <a:chExt cx="359269" cy="335780"/>
          </a:xfrm>
        </p:grpSpPr>
        <p:sp>
          <p:nvSpPr>
            <p:cNvPr id="11567" name="Google Shape;11567;p78"/>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8" name="Google Shape;11568;p78"/>
            <p:cNvGrpSpPr/>
            <p:nvPr/>
          </p:nvGrpSpPr>
          <p:grpSpPr>
            <a:xfrm>
              <a:off x="1748582" y="3372635"/>
              <a:ext cx="333520" cy="335780"/>
              <a:chOff x="1748582" y="3372635"/>
              <a:chExt cx="333520" cy="335780"/>
            </a:xfrm>
          </p:grpSpPr>
          <p:sp>
            <p:nvSpPr>
              <p:cNvPr id="11569" name="Google Shape;11569;p78"/>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8"/>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8"/>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72" name="Google Shape;11572;p78"/>
          <p:cNvGrpSpPr/>
          <p:nvPr/>
        </p:nvGrpSpPr>
        <p:grpSpPr>
          <a:xfrm>
            <a:off x="2640993" y="3183585"/>
            <a:ext cx="365348" cy="364966"/>
            <a:chOff x="2640993" y="3357835"/>
            <a:chExt cx="365348" cy="364966"/>
          </a:xfrm>
        </p:grpSpPr>
        <p:sp>
          <p:nvSpPr>
            <p:cNvPr id="11573" name="Google Shape;11573;p78"/>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8"/>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8"/>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8"/>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8"/>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8"/>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8"/>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8"/>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8"/>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8"/>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78"/>
          <p:cNvGrpSpPr/>
          <p:nvPr/>
        </p:nvGrpSpPr>
        <p:grpSpPr>
          <a:xfrm>
            <a:off x="4886264" y="3191924"/>
            <a:ext cx="350548" cy="350198"/>
            <a:chOff x="4886264" y="3366174"/>
            <a:chExt cx="350548" cy="350198"/>
          </a:xfrm>
        </p:grpSpPr>
        <p:sp>
          <p:nvSpPr>
            <p:cNvPr id="11584" name="Google Shape;11584;p78"/>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8"/>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8"/>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8"/>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8"/>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8"/>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8"/>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8"/>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8"/>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8"/>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8"/>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8"/>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8"/>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78"/>
          <p:cNvGrpSpPr/>
          <p:nvPr/>
        </p:nvGrpSpPr>
        <p:grpSpPr>
          <a:xfrm>
            <a:off x="5331913" y="3239697"/>
            <a:ext cx="347143" cy="254684"/>
            <a:chOff x="5331913" y="3413947"/>
            <a:chExt cx="347143" cy="254684"/>
          </a:xfrm>
        </p:grpSpPr>
        <p:sp>
          <p:nvSpPr>
            <p:cNvPr id="11598" name="Google Shape;11598;p78"/>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8"/>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8"/>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8"/>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8"/>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8"/>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78"/>
          <p:cNvGrpSpPr/>
          <p:nvPr/>
        </p:nvGrpSpPr>
        <p:grpSpPr>
          <a:xfrm>
            <a:off x="5776798" y="3235528"/>
            <a:ext cx="346379" cy="264518"/>
            <a:chOff x="5776798" y="3409778"/>
            <a:chExt cx="346379" cy="264518"/>
          </a:xfrm>
        </p:grpSpPr>
        <p:sp>
          <p:nvSpPr>
            <p:cNvPr id="11605" name="Google Shape;11605;p78"/>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8"/>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8"/>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8"/>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8"/>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8"/>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78"/>
          <p:cNvGrpSpPr/>
          <p:nvPr/>
        </p:nvGrpSpPr>
        <p:grpSpPr>
          <a:xfrm>
            <a:off x="7108015" y="3222255"/>
            <a:ext cx="344883" cy="290299"/>
            <a:chOff x="7108015" y="3396505"/>
            <a:chExt cx="344883" cy="290299"/>
          </a:xfrm>
        </p:grpSpPr>
        <p:sp>
          <p:nvSpPr>
            <p:cNvPr id="11612" name="Google Shape;11612;p78"/>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8"/>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8"/>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8"/>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6" name="Google Shape;11616;p78"/>
          <p:cNvGrpSpPr/>
          <p:nvPr/>
        </p:nvGrpSpPr>
        <p:grpSpPr>
          <a:xfrm>
            <a:off x="7551754" y="3216558"/>
            <a:ext cx="344883" cy="301311"/>
            <a:chOff x="7551754" y="3390808"/>
            <a:chExt cx="344883" cy="301311"/>
          </a:xfrm>
        </p:grpSpPr>
        <p:sp>
          <p:nvSpPr>
            <p:cNvPr id="11617" name="Google Shape;11617;p78"/>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8"/>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8"/>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8"/>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8"/>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8"/>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8"/>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8"/>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8"/>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8"/>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8"/>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78"/>
          <p:cNvGrpSpPr/>
          <p:nvPr/>
        </p:nvGrpSpPr>
        <p:grpSpPr>
          <a:xfrm>
            <a:off x="6707084" y="3213153"/>
            <a:ext cx="261145" cy="308504"/>
            <a:chOff x="6707084" y="3387403"/>
            <a:chExt cx="261145" cy="308504"/>
          </a:xfrm>
        </p:grpSpPr>
        <p:sp>
          <p:nvSpPr>
            <p:cNvPr id="11629" name="Google Shape;11629;p78"/>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8"/>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8"/>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8"/>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78"/>
          <p:cNvGrpSpPr/>
          <p:nvPr/>
        </p:nvGrpSpPr>
        <p:grpSpPr>
          <a:xfrm>
            <a:off x="848978" y="4123387"/>
            <a:ext cx="377824" cy="324418"/>
            <a:chOff x="848978" y="4297637"/>
            <a:chExt cx="377824" cy="324418"/>
          </a:xfrm>
        </p:grpSpPr>
        <p:sp>
          <p:nvSpPr>
            <p:cNvPr id="11634" name="Google Shape;11634;p78"/>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8"/>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78"/>
          <p:cNvGrpSpPr/>
          <p:nvPr/>
        </p:nvGrpSpPr>
        <p:grpSpPr>
          <a:xfrm>
            <a:off x="1754279" y="4112343"/>
            <a:ext cx="351439" cy="345965"/>
            <a:chOff x="1754279" y="4286593"/>
            <a:chExt cx="351439" cy="345965"/>
          </a:xfrm>
        </p:grpSpPr>
        <p:sp>
          <p:nvSpPr>
            <p:cNvPr id="11637" name="Google Shape;11637;p78"/>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8"/>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8"/>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8"/>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8"/>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78"/>
          <p:cNvGrpSpPr/>
          <p:nvPr/>
        </p:nvGrpSpPr>
        <p:grpSpPr>
          <a:xfrm>
            <a:off x="3996113" y="4116926"/>
            <a:ext cx="336512" cy="335048"/>
            <a:chOff x="3996113" y="4291176"/>
            <a:chExt cx="336512" cy="335048"/>
          </a:xfrm>
        </p:grpSpPr>
        <p:sp>
          <p:nvSpPr>
            <p:cNvPr id="11643" name="Google Shape;11643;p78"/>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8"/>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8"/>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6" name="Google Shape;11646;p78"/>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7" name="Google Shape;11647;p78"/>
          <p:cNvGrpSpPr/>
          <p:nvPr/>
        </p:nvGrpSpPr>
        <p:grpSpPr>
          <a:xfrm>
            <a:off x="2179081" y="4111261"/>
            <a:ext cx="397525" cy="348670"/>
            <a:chOff x="2179081" y="4285511"/>
            <a:chExt cx="397525" cy="348670"/>
          </a:xfrm>
        </p:grpSpPr>
        <p:sp>
          <p:nvSpPr>
            <p:cNvPr id="11648" name="Google Shape;11648;p78"/>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8"/>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0" name="Google Shape;11650;p78"/>
          <p:cNvGrpSpPr/>
          <p:nvPr/>
        </p:nvGrpSpPr>
        <p:grpSpPr>
          <a:xfrm>
            <a:off x="3584201" y="4120746"/>
            <a:ext cx="267574" cy="329415"/>
            <a:chOff x="3584201" y="4294996"/>
            <a:chExt cx="267574" cy="329415"/>
          </a:xfrm>
        </p:grpSpPr>
        <p:sp>
          <p:nvSpPr>
            <p:cNvPr id="11651" name="Google Shape;11651;p78"/>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8"/>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8"/>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8"/>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78"/>
          <p:cNvGrpSpPr/>
          <p:nvPr/>
        </p:nvGrpSpPr>
        <p:grpSpPr>
          <a:xfrm>
            <a:off x="3082855" y="4121478"/>
            <a:ext cx="375946" cy="327823"/>
            <a:chOff x="3082855" y="4295728"/>
            <a:chExt cx="375946" cy="327823"/>
          </a:xfrm>
        </p:grpSpPr>
        <p:sp>
          <p:nvSpPr>
            <p:cNvPr id="11656" name="Google Shape;11656;p78"/>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8"/>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8"/>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8"/>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8"/>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8"/>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8"/>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8"/>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8"/>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8"/>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8"/>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78"/>
          <p:cNvGrpSpPr/>
          <p:nvPr/>
        </p:nvGrpSpPr>
        <p:grpSpPr>
          <a:xfrm>
            <a:off x="2749016" y="4116926"/>
            <a:ext cx="150831" cy="336926"/>
            <a:chOff x="2749016" y="4291176"/>
            <a:chExt cx="150831" cy="336926"/>
          </a:xfrm>
        </p:grpSpPr>
        <p:sp>
          <p:nvSpPr>
            <p:cNvPr id="11668" name="Google Shape;11668;p78"/>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8"/>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8"/>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8"/>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2" name="Google Shape;11672;p78"/>
          <p:cNvGrpSpPr/>
          <p:nvPr/>
        </p:nvGrpSpPr>
        <p:grpSpPr>
          <a:xfrm>
            <a:off x="7127716" y="4105182"/>
            <a:ext cx="248254" cy="361942"/>
            <a:chOff x="7127716" y="4279432"/>
            <a:chExt cx="248254" cy="361942"/>
          </a:xfrm>
        </p:grpSpPr>
        <p:sp>
          <p:nvSpPr>
            <p:cNvPr id="11673" name="Google Shape;11673;p78"/>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8"/>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8"/>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8"/>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8"/>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8"/>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8"/>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8"/>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8"/>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78"/>
          <p:cNvGrpSpPr/>
          <p:nvPr/>
        </p:nvGrpSpPr>
        <p:grpSpPr>
          <a:xfrm>
            <a:off x="7565408" y="4105182"/>
            <a:ext cx="248255" cy="361942"/>
            <a:chOff x="7565408" y="4279432"/>
            <a:chExt cx="248255" cy="361942"/>
          </a:xfrm>
        </p:grpSpPr>
        <p:sp>
          <p:nvSpPr>
            <p:cNvPr id="11683" name="Google Shape;11683;p78"/>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8"/>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8"/>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8"/>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8"/>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8"/>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8"/>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8"/>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1" name="Google Shape;11691;p78"/>
          <p:cNvGrpSpPr/>
          <p:nvPr/>
        </p:nvGrpSpPr>
        <p:grpSpPr>
          <a:xfrm>
            <a:off x="6264109" y="4105182"/>
            <a:ext cx="225498" cy="361560"/>
            <a:chOff x="6264109" y="4279432"/>
            <a:chExt cx="225498" cy="361560"/>
          </a:xfrm>
        </p:grpSpPr>
        <p:sp>
          <p:nvSpPr>
            <p:cNvPr id="11692" name="Google Shape;11692;p78"/>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8"/>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78"/>
          <p:cNvGrpSpPr/>
          <p:nvPr/>
        </p:nvGrpSpPr>
        <p:grpSpPr>
          <a:xfrm>
            <a:off x="7929578" y="4110115"/>
            <a:ext cx="395266" cy="351312"/>
            <a:chOff x="7929578" y="4284365"/>
            <a:chExt cx="395266" cy="351312"/>
          </a:xfrm>
        </p:grpSpPr>
        <p:sp>
          <p:nvSpPr>
            <p:cNvPr id="11695" name="Google Shape;11695;p78"/>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8"/>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8"/>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8"/>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78"/>
          <p:cNvGrpSpPr/>
          <p:nvPr/>
        </p:nvGrpSpPr>
        <p:grpSpPr>
          <a:xfrm>
            <a:off x="6595502" y="4149527"/>
            <a:ext cx="426315" cy="332826"/>
            <a:chOff x="6639652" y="4323777"/>
            <a:chExt cx="426315" cy="332826"/>
          </a:xfrm>
        </p:grpSpPr>
        <p:sp>
          <p:nvSpPr>
            <p:cNvPr id="11700" name="Google Shape;11700;p78"/>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8"/>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8"/>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8"/>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8"/>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8"/>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8"/>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8"/>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8"/>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8"/>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78"/>
          <p:cNvGrpSpPr/>
          <p:nvPr/>
        </p:nvGrpSpPr>
        <p:grpSpPr>
          <a:xfrm>
            <a:off x="5357662" y="4123387"/>
            <a:ext cx="287275" cy="326296"/>
            <a:chOff x="5357662" y="4297637"/>
            <a:chExt cx="287275" cy="326296"/>
          </a:xfrm>
        </p:grpSpPr>
        <p:sp>
          <p:nvSpPr>
            <p:cNvPr id="11711" name="Google Shape;11711;p78"/>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8"/>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8"/>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8"/>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8"/>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78"/>
          <p:cNvGrpSpPr/>
          <p:nvPr/>
        </p:nvGrpSpPr>
        <p:grpSpPr>
          <a:xfrm>
            <a:off x="5774124" y="4120300"/>
            <a:ext cx="331611" cy="331674"/>
            <a:chOff x="5774124" y="4294550"/>
            <a:chExt cx="331611" cy="331674"/>
          </a:xfrm>
        </p:grpSpPr>
        <p:sp>
          <p:nvSpPr>
            <p:cNvPr id="11717" name="Google Shape;11717;p78"/>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8"/>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9" name="Google Shape;11719;p78"/>
          <p:cNvGrpSpPr/>
          <p:nvPr/>
        </p:nvGrpSpPr>
        <p:grpSpPr>
          <a:xfrm>
            <a:off x="4890434" y="4113139"/>
            <a:ext cx="345997" cy="346029"/>
            <a:chOff x="4890434" y="4287389"/>
            <a:chExt cx="345997" cy="346029"/>
          </a:xfrm>
        </p:grpSpPr>
        <p:sp>
          <p:nvSpPr>
            <p:cNvPr id="11720" name="Google Shape;11720;p78"/>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8"/>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8"/>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8"/>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8"/>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8"/>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8"/>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78"/>
          <p:cNvGrpSpPr/>
          <p:nvPr/>
        </p:nvGrpSpPr>
        <p:grpSpPr>
          <a:xfrm>
            <a:off x="2165809" y="3636809"/>
            <a:ext cx="422542" cy="342973"/>
            <a:chOff x="2165809" y="3811059"/>
            <a:chExt cx="422542" cy="342973"/>
          </a:xfrm>
        </p:grpSpPr>
        <p:sp>
          <p:nvSpPr>
            <p:cNvPr id="11728" name="Google Shape;11728;p78"/>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8"/>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8"/>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8"/>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8"/>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8"/>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8"/>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8"/>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8"/>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8"/>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8"/>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8"/>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8"/>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8"/>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8"/>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8"/>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8"/>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8"/>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6" name="Google Shape;11746;p78"/>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7" name="Google Shape;11747;p78"/>
          <p:cNvGrpSpPr/>
          <p:nvPr/>
        </p:nvGrpSpPr>
        <p:grpSpPr>
          <a:xfrm>
            <a:off x="903530" y="3631875"/>
            <a:ext cx="264550" cy="353222"/>
            <a:chOff x="903530" y="3806125"/>
            <a:chExt cx="264550" cy="353222"/>
          </a:xfrm>
        </p:grpSpPr>
        <p:sp>
          <p:nvSpPr>
            <p:cNvPr id="11748" name="Google Shape;11748;p78"/>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8"/>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8"/>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8"/>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78"/>
          <p:cNvGrpSpPr/>
          <p:nvPr/>
        </p:nvGrpSpPr>
        <p:grpSpPr>
          <a:xfrm>
            <a:off x="850092" y="3178684"/>
            <a:ext cx="369517" cy="375660"/>
            <a:chOff x="850092" y="3352934"/>
            <a:chExt cx="369517" cy="375660"/>
          </a:xfrm>
        </p:grpSpPr>
        <p:sp>
          <p:nvSpPr>
            <p:cNvPr id="11753" name="Google Shape;11753;p78"/>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8"/>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8"/>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8"/>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8"/>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8" name="Google Shape;11758;p78"/>
          <p:cNvGrpSpPr/>
          <p:nvPr/>
        </p:nvGrpSpPr>
        <p:grpSpPr>
          <a:xfrm>
            <a:off x="2611458" y="3642124"/>
            <a:ext cx="426329" cy="332375"/>
            <a:chOff x="2611458" y="3816374"/>
            <a:chExt cx="426329" cy="332375"/>
          </a:xfrm>
        </p:grpSpPr>
        <p:sp>
          <p:nvSpPr>
            <p:cNvPr id="11759" name="Google Shape;11759;p78"/>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8"/>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8"/>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8"/>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8"/>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8"/>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8"/>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8"/>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8"/>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8"/>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9" name="Google Shape;11769;p78"/>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0" name="Google Shape;11770;p78"/>
          <p:cNvGrpSpPr/>
          <p:nvPr/>
        </p:nvGrpSpPr>
        <p:grpSpPr>
          <a:xfrm>
            <a:off x="4019984" y="3631143"/>
            <a:ext cx="293704" cy="353954"/>
            <a:chOff x="4019984" y="3805393"/>
            <a:chExt cx="293704" cy="353954"/>
          </a:xfrm>
        </p:grpSpPr>
        <p:sp>
          <p:nvSpPr>
            <p:cNvPr id="11771" name="Google Shape;11771;p78"/>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8"/>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3" name="Google Shape;11773;p78"/>
          <p:cNvGrpSpPr/>
          <p:nvPr/>
        </p:nvGrpSpPr>
        <p:grpSpPr>
          <a:xfrm>
            <a:off x="8006505" y="3215794"/>
            <a:ext cx="323654" cy="303189"/>
            <a:chOff x="8006505" y="3390044"/>
            <a:chExt cx="323654" cy="303189"/>
          </a:xfrm>
        </p:grpSpPr>
        <p:sp>
          <p:nvSpPr>
            <p:cNvPr id="11774" name="Google Shape;11774;p78"/>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8"/>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8"/>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8"/>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8"/>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8"/>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78"/>
          <p:cNvGrpSpPr/>
          <p:nvPr/>
        </p:nvGrpSpPr>
        <p:grpSpPr>
          <a:xfrm>
            <a:off x="1299146" y="3632257"/>
            <a:ext cx="367990" cy="351312"/>
            <a:chOff x="1299146" y="3806507"/>
            <a:chExt cx="367990" cy="351312"/>
          </a:xfrm>
        </p:grpSpPr>
        <p:sp>
          <p:nvSpPr>
            <p:cNvPr id="11781" name="Google Shape;11781;p78"/>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8"/>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3" name="Google Shape;11783;p78"/>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4" name="Google Shape;11784;p78"/>
          <p:cNvGrpSpPr/>
          <p:nvPr/>
        </p:nvGrpSpPr>
        <p:grpSpPr>
          <a:xfrm>
            <a:off x="7550258" y="3658420"/>
            <a:ext cx="371395" cy="301279"/>
            <a:chOff x="7550258" y="3832670"/>
            <a:chExt cx="371395" cy="301279"/>
          </a:xfrm>
        </p:grpSpPr>
        <p:sp>
          <p:nvSpPr>
            <p:cNvPr id="11785" name="Google Shape;11785;p78"/>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8"/>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8"/>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8"/>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8"/>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8"/>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8"/>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8"/>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8"/>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8"/>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8"/>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8"/>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8"/>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8"/>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8"/>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8"/>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8"/>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8"/>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3" name="Google Shape;11803;p78"/>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4" name="Google Shape;11804;p78"/>
          <p:cNvGrpSpPr/>
          <p:nvPr/>
        </p:nvGrpSpPr>
        <p:grpSpPr>
          <a:xfrm>
            <a:off x="6659725" y="3633785"/>
            <a:ext cx="367608" cy="350548"/>
            <a:chOff x="6659725" y="3808035"/>
            <a:chExt cx="367608" cy="350548"/>
          </a:xfrm>
        </p:grpSpPr>
        <p:sp>
          <p:nvSpPr>
            <p:cNvPr id="11805" name="Google Shape;11805;p78"/>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8"/>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78"/>
          <p:cNvGrpSpPr/>
          <p:nvPr/>
        </p:nvGrpSpPr>
        <p:grpSpPr>
          <a:xfrm>
            <a:off x="6219391" y="3642506"/>
            <a:ext cx="356627" cy="334252"/>
            <a:chOff x="6219391" y="3816756"/>
            <a:chExt cx="356627" cy="334252"/>
          </a:xfrm>
        </p:grpSpPr>
        <p:sp>
          <p:nvSpPr>
            <p:cNvPr id="11808" name="Google Shape;11808;p78"/>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8"/>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8"/>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8"/>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78"/>
          <p:cNvGrpSpPr/>
          <p:nvPr/>
        </p:nvGrpSpPr>
        <p:grpSpPr>
          <a:xfrm>
            <a:off x="5778676" y="3652722"/>
            <a:ext cx="349052" cy="313055"/>
            <a:chOff x="5778676" y="3826972"/>
            <a:chExt cx="349052" cy="313055"/>
          </a:xfrm>
        </p:grpSpPr>
        <p:sp>
          <p:nvSpPr>
            <p:cNvPr id="11813" name="Google Shape;11813;p78"/>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8"/>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8"/>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8"/>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8"/>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8" name="Google Shape;11818;p78"/>
          <p:cNvGrpSpPr/>
          <p:nvPr/>
        </p:nvGrpSpPr>
        <p:grpSpPr>
          <a:xfrm>
            <a:off x="5355784" y="3660297"/>
            <a:ext cx="299019" cy="297905"/>
            <a:chOff x="5355784" y="3834547"/>
            <a:chExt cx="299019" cy="297905"/>
          </a:xfrm>
        </p:grpSpPr>
        <p:sp>
          <p:nvSpPr>
            <p:cNvPr id="11819" name="Google Shape;11819;p78"/>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8"/>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8"/>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8"/>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78"/>
          <p:cNvGrpSpPr/>
          <p:nvPr/>
        </p:nvGrpSpPr>
        <p:grpSpPr>
          <a:xfrm>
            <a:off x="8036455" y="3633021"/>
            <a:ext cx="292176" cy="353985"/>
            <a:chOff x="8036455" y="3807271"/>
            <a:chExt cx="292176" cy="353985"/>
          </a:xfrm>
        </p:grpSpPr>
        <p:sp>
          <p:nvSpPr>
            <p:cNvPr id="11824" name="Google Shape;11824;p78"/>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8"/>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6" name="Google Shape;11826;p7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827" name="Google Shape;11827;p7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828" name="Google Shape;11828;p78"/>
          <p:cNvGrpSpPr/>
          <p:nvPr/>
        </p:nvGrpSpPr>
        <p:grpSpPr>
          <a:xfrm>
            <a:off x="4874902" y="3634549"/>
            <a:ext cx="345615" cy="350835"/>
            <a:chOff x="4874902" y="3808799"/>
            <a:chExt cx="345615" cy="350835"/>
          </a:xfrm>
        </p:grpSpPr>
        <p:sp>
          <p:nvSpPr>
            <p:cNvPr id="11829" name="Google Shape;11829;p78"/>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8"/>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8"/>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8"/>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8"/>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8"/>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8"/>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8"/>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8"/>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8"/>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8"/>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8"/>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8"/>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8"/>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8"/>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8"/>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8"/>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6" name="Google Shape;11846;p78"/>
          <p:cNvGrpSpPr/>
          <p:nvPr/>
        </p:nvGrpSpPr>
        <p:grpSpPr>
          <a:xfrm>
            <a:off x="3095745" y="3631143"/>
            <a:ext cx="352840" cy="354717"/>
            <a:chOff x="3095745" y="3805393"/>
            <a:chExt cx="352840" cy="354717"/>
          </a:xfrm>
        </p:grpSpPr>
        <p:sp>
          <p:nvSpPr>
            <p:cNvPr id="11847" name="Google Shape;11847;p78"/>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8"/>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8"/>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8"/>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8"/>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8"/>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56" name="Shape 11856"/>
        <p:cNvGrpSpPr/>
        <p:nvPr/>
      </p:nvGrpSpPr>
      <p:grpSpPr>
        <a:xfrm>
          <a:off x="0" y="0"/>
          <a:ext cx="0" cy="0"/>
          <a:chOff x="0" y="0"/>
          <a:chExt cx="0" cy="0"/>
        </a:xfrm>
      </p:grpSpPr>
      <p:grpSp>
        <p:nvGrpSpPr>
          <p:cNvPr id="11857" name="Google Shape;11857;p79"/>
          <p:cNvGrpSpPr/>
          <p:nvPr/>
        </p:nvGrpSpPr>
        <p:grpSpPr>
          <a:xfrm>
            <a:off x="2704005" y="4083381"/>
            <a:ext cx="342144" cy="362704"/>
            <a:chOff x="2704005" y="4258781"/>
            <a:chExt cx="342144" cy="362704"/>
          </a:xfrm>
        </p:grpSpPr>
        <p:sp>
          <p:nvSpPr>
            <p:cNvPr id="11858" name="Google Shape;11858;p79"/>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9"/>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9"/>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9"/>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9"/>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9"/>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9"/>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79"/>
          <p:cNvGrpSpPr/>
          <p:nvPr/>
        </p:nvGrpSpPr>
        <p:grpSpPr>
          <a:xfrm>
            <a:off x="2157462" y="4083096"/>
            <a:ext cx="347435" cy="363370"/>
            <a:chOff x="2157462" y="4258496"/>
            <a:chExt cx="347435" cy="363370"/>
          </a:xfrm>
        </p:grpSpPr>
        <p:sp>
          <p:nvSpPr>
            <p:cNvPr id="11866" name="Google Shape;11866;p79"/>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9"/>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9"/>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9" name="Google Shape;11869;p79"/>
          <p:cNvGrpSpPr/>
          <p:nvPr/>
        </p:nvGrpSpPr>
        <p:grpSpPr>
          <a:xfrm>
            <a:off x="4010963" y="3588381"/>
            <a:ext cx="343665" cy="363211"/>
            <a:chOff x="4010963" y="3763781"/>
            <a:chExt cx="343665" cy="363211"/>
          </a:xfrm>
        </p:grpSpPr>
        <p:sp>
          <p:nvSpPr>
            <p:cNvPr id="11870" name="Google Shape;11870;p79"/>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9"/>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9"/>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9"/>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9"/>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5" name="Google Shape;11875;p79"/>
          <p:cNvGrpSpPr/>
          <p:nvPr/>
        </p:nvGrpSpPr>
        <p:grpSpPr>
          <a:xfrm>
            <a:off x="2214042" y="3635109"/>
            <a:ext cx="368153" cy="311193"/>
            <a:chOff x="2214042" y="3810509"/>
            <a:chExt cx="368153" cy="311193"/>
          </a:xfrm>
        </p:grpSpPr>
        <p:sp>
          <p:nvSpPr>
            <p:cNvPr id="11876" name="Google Shape;11876;p79"/>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9"/>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8" name="Google Shape;11878;p79"/>
          <p:cNvGrpSpPr/>
          <p:nvPr/>
        </p:nvGrpSpPr>
        <p:grpSpPr>
          <a:xfrm>
            <a:off x="1797413" y="3606819"/>
            <a:ext cx="367805" cy="367773"/>
            <a:chOff x="1768938" y="3782219"/>
            <a:chExt cx="367805" cy="367773"/>
          </a:xfrm>
        </p:grpSpPr>
        <p:sp>
          <p:nvSpPr>
            <p:cNvPr id="11879" name="Google Shape;11879;p79"/>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9"/>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9"/>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9"/>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9"/>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79"/>
          <p:cNvGrpSpPr/>
          <p:nvPr/>
        </p:nvGrpSpPr>
        <p:grpSpPr>
          <a:xfrm>
            <a:off x="2681385" y="3623039"/>
            <a:ext cx="325544" cy="327413"/>
            <a:chOff x="2681385" y="3798439"/>
            <a:chExt cx="325544" cy="327413"/>
          </a:xfrm>
        </p:grpSpPr>
        <p:sp>
          <p:nvSpPr>
            <p:cNvPr id="11885" name="Google Shape;11885;p79"/>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9"/>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9"/>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9"/>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9"/>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9"/>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9"/>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79"/>
          <p:cNvGrpSpPr/>
          <p:nvPr/>
        </p:nvGrpSpPr>
        <p:grpSpPr>
          <a:xfrm>
            <a:off x="6243928" y="4088102"/>
            <a:ext cx="274254" cy="350824"/>
            <a:chOff x="6243928" y="4263502"/>
            <a:chExt cx="274254" cy="350824"/>
          </a:xfrm>
        </p:grpSpPr>
        <p:sp>
          <p:nvSpPr>
            <p:cNvPr id="11893" name="Google Shape;11893;p79"/>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9"/>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9"/>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9"/>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9"/>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9"/>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9"/>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9"/>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1" name="Google Shape;11901;p79"/>
          <p:cNvGrpSpPr/>
          <p:nvPr/>
        </p:nvGrpSpPr>
        <p:grpSpPr>
          <a:xfrm>
            <a:off x="3560600" y="3587938"/>
            <a:ext cx="352345" cy="363655"/>
            <a:chOff x="3560600" y="3763338"/>
            <a:chExt cx="352345" cy="363655"/>
          </a:xfrm>
        </p:grpSpPr>
        <p:sp>
          <p:nvSpPr>
            <p:cNvPr id="11902" name="Google Shape;11902;p79"/>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9"/>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9"/>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79"/>
          <p:cNvGrpSpPr/>
          <p:nvPr/>
        </p:nvGrpSpPr>
        <p:grpSpPr>
          <a:xfrm>
            <a:off x="5790556" y="4085852"/>
            <a:ext cx="279513" cy="356083"/>
            <a:chOff x="5790556" y="4261252"/>
            <a:chExt cx="279513" cy="356083"/>
          </a:xfrm>
        </p:grpSpPr>
        <p:sp>
          <p:nvSpPr>
            <p:cNvPr id="11906" name="Google Shape;11906;p79"/>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9"/>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9"/>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9"/>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9"/>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9"/>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9"/>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3" name="Google Shape;11913;p79"/>
          <p:cNvGrpSpPr/>
          <p:nvPr/>
        </p:nvGrpSpPr>
        <p:grpSpPr>
          <a:xfrm>
            <a:off x="5341333" y="4085852"/>
            <a:ext cx="278752" cy="356463"/>
            <a:chOff x="5341333" y="4261252"/>
            <a:chExt cx="278752" cy="356463"/>
          </a:xfrm>
        </p:grpSpPr>
        <p:sp>
          <p:nvSpPr>
            <p:cNvPr id="11914" name="Google Shape;11914;p79"/>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9"/>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9"/>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9"/>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9"/>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9"/>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9"/>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1" name="Google Shape;11921;p79"/>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2" name="Google Shape;11922;p79"/>
          <p:cNvGrpSpPr/>
          <p:nvPr/>
        </p:nvGrpSpPr>
        <p:grpSpPr>
          <a:xfrm>
            <a:off x="3103646" y="3590676"/>
            <a:ext cx="360233" cy="362451"/>
            <a:chOff x="3107608" y="3763401"/>
            <a:chExt cx="360233" cy="362451"/>
          </a:xfrm>
        </p:grpSpPr>
        <p:sp>
          <p:nvSpPr>
            <p:cNvPr id="11923" name="Google Shape;11923;p79"/>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9"/>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9"/>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6" name="Google Shape;11926;p79"/>
          <p:cNvGrpSpPr/>
          <p:nvPr/>
        </p:nvGrpSpPr>
        <p:grpSpPr>
          <a:xfrm>
            <a:off x="889343" y="3625827"/>
            <a:ext cx="351585" cy="339705"/>
            <a:chOff x="889343" y="3801227"/>
            <a:chExt cx="351585" cy="339705"/>
          </a:xfrm>
        </p:grpSpPr>
        <p:sp>
          <p:nvSpPr>
            <p:cNvPr id="11927" name="Google Shape;11927;p79"/>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9"/>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9"/>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9"/>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9"/>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79"/>
          <p:cNvGrpSpPr/>
          <p:nvPr/>
        </p:nvGrpSpPr>
        <p:grpSpPr>
          <a:xfrm>
            <a:off x="4896609" y="4085472"/>
            <a:ext cx="278784" cy="355323"/>
            <a:chOff x="4896609" y="4260872"/>
            <a:chExt cx="278784" cy="355323"/>
          </a:xfrm>
        </p:grpSpPr>
        <p:sp>
          <p:nvSpPr>
            <p:cNvPr id="11933" name="Google Shape;11933;p79"/>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9"/>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9"/>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9"/>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9"/>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9"/>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79"/>
          <p:cNvGrpSpPr/>
          <p:nvPr/>
        </p:nvGrpSpPr>
        <p:grpSpPr>
          <a:xfrm>
            <a:off x="7598438" y="4090731"/>
            <a:ext cx="260283" cy="345914"/>
            <a:chOff x="7598438" y="4266131"/>
            <a:chExt cx="260283" cy="345914"/>
          </a:xfrm>
        </p:grpSpPr>
        <p:sp>
          <p:nvSpPr>
            <p:cNvPr id="11940" name="Google Shape;11940;p79"/>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9"/>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9"/>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9"/>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9"/>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9"/>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9"/>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7" name="Google Shape;11947;p79"/>
          <p:cNvGrpSpPr/>
          <p:nvPr/>
        </p:nvGrpSpPr>
        <p:grpSpPr>
          <a:xfrm>
            <a:off x="1767069" y="3184746"/>
            <a:ext cx="286324" cy="348163"/>
            <a:chOff x="1767069" y="3360146"/>
            <a:chExt cx="286324" cy="348163"/>
          </a:xfrm>
        </p:grpSpPr>
        <p:sp>
          <p:nvSpPr>
            <p:cNvPr id="11948" name="Google Shape;11948;p79"/>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9"/>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9"/>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9"/>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9"/>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9"/>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9"/>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79"/>
          <p:cNvGrpSpPr/>
          <p:nvPr/>
        </p:nvGrpSpPr>
        <p:grpSpPr>
          <a:xfrm>
            <a:off x="7149944" y="4090731"/>
            <a:ext cx="260283" cy="345914"/>
            <a:chOff x="7149944" y="4266131"/>
            <a:chExt cx="260283" cy="345914"/>
          </a:xfrm>
        </p:grpSpPr>
        <p:sp>
          <p:nvSpPr>
            <p:cNvPr id="11956" name="Google Shape;11956;p79"/>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9"/>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9"/>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9"/>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9"/>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9"/>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79"/>
          <p:cNvGrpSpPr/>
          <p:nvPr/>
        </p:nvGrpSpPr>
        <p:grpSpPr>
          <a:xfrm>
            <a:off x="6695051" y="4083951"/>
            <a:ext cx="270104" cy="360233"/>
            <a:chOff x="6695051" y="4259351"/>
            <a:chExt cx="270104" cy="360233"/>
          </a:xfrm>
        </p:grpSpPr>
        <p:sp>
          <p:nvSpPr>
            <p:cNvPr id="11963" name="Google Shape;11963;p79"/>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9"/>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9"/>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9"/>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79"/>
          <p:cNvGrpSpPr/>
          <p:nvPr/>
        </p:nvGrpSpPr>
        <p:grpSpPr>
          <a:xfrm>
            <a:off x="8047661" y="4082051"/>
            <a:ext cx="277263" cy="362514"/>
            <a:chOff x="8047661" y="4257451"/>
            <a:chExt cx="277263" cy="362514"/>
          </a:xfrm>
        </p:grpSpPr>
        <p:sp>
          <p:nvSpPr>
            <p:cNvPr id="11968" name="Google Shape;11968;p79"/>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9"/>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9"/>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9"/>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79"/>
          <p:cNvGrpSpPr/>
          <p:nvPr/>
        </p:nvGrpSpPr>
        <p:grpSpPr>
          <a:xfrm>
            <a:off x="6248078" y="3609068"/>
            <a:ext cx="277263" cy="356115"/>
            <a:chOff x="6248078" y="3784468"/>
            <a:chExt cx="277263" cy="356115"/>
          </a:xfrm>
        </p:grpSpPr>
        <p:sp>
          <p:nvSpPr>
            <p:cNvPr id="11973" name="Google Shape;11973;p79"/>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9"/>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9"/>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9"/>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9"/>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79"/>
          <p:cNvGrpSpPr/>
          <p:nvPr/>
        </p:nvGrpSpPr>
        <p:grpSpPr>
          <a:xfrm>
            <a:off x="5800725" y="3610589"/>
            <a:ext cx="277644" cy="354594"/>
            <a:chOff x="5800725" y="3785989"/>
            <a:chExt cx="277644" cy="354594"/>
          </a:xfrm>
        </p:grpSpPr>
        <p:sp>
          <p:nvSpPr>
            <p:cNvPr id="11979" name="Google Shape;11979;p79"/>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9"/>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9"/>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9"/>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9"/>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9"/>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9"/>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6" name="Google Shape;11986;p79"/>
          <p:cNvGrpSpPr/>
          <p:nvPr/>
        </p:nvGrpSpPr>
        <p:grpSpPr>
          <a:xfrm>
            <a:off x="2206122" y="3185348"/>
            <a:ext cx="308183" cy="347561"/>
            <a:chOff x="2206122" y="3360748"/>
            <a:chExt cx="308183" cy="347561"/>
          </a:xfrm>
        </p:grpSpPr>
        <p:sp>
          <p:nvSpPr>
            <p:cNvPr id="11987" name="Google Shape;11987;p79"/>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9"/>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9"/>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9"/>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9"/>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79"/>
          <p:cNvGrpSpPr/>
          <p:nvPr/>
        </p:nvGrpSpPr>
        <p:grpSpPr>
          <a:xfrm>
            <a:off x="5353403" y="3610209"/>
            <a:ext cx="277992" cy="354974"/>
            <a:chOff x="5353403" y="3785609"/>
            <a:chExt cx="277992" cy="354974"/>
          </a:xfrm>
        </p:grpSpPr>
        <p:sp>
          <p:nvSpPr>
            <p:cNvPr id="11993" name="Google Shape;11993;p79"/>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9"/>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9"/>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9"/>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9"/>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9"/>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79"/>
          <p:cNvGrpSpPr/>
          <p:nvPr/>
        </p:nvGrpSpPr>
        <p:grpSpPr>
          <a:xfrm>
            <a:off x="4896229" y="3610589"/>
            <a:ext cx="278784" cy="354594"/>
            <a:chOff x="4896229" y="3785989"/>
            <a:chExt cx="278784" cy="354594"/>
          </a:xfrm>
        </p:grpSpPr>
        <p:sp>
          <p:nvSpPr>
            <p:cNvPr id="12000" name="Google Shape;12000;p79"/>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9"/>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9"/>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9"/>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9"/>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9"/>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79"/>
          <p:cNvGrpSpPr/>
          <p:nvPr/>
        </p:nvGrpSpPr>
        <p:grpSpPr>
          <a:xfrm>
            <a:off x="7592387" y="3612458"/>
            <a:ext cx="273874" cy="351204"/>
            <a:chOff x="7592387" y="3787858"/>
            <a:chExt cx="273874" cy="351204"/>
          </a:xfrm>
        </p:grpSpPr>
        <p:sp>
          <p:nvSpPr>
            <p:cNvPr id="12007" name="Google Shape;12007;p79"/>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9"/>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9"/>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9"/>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1" name="Google Shape;12011;p79"/>
          <p:cNvGrpSpPr/>
          <p:nvPr/>
        </p:nvGrpSpPr>
        <p:grpSpPr>
          <a:xfrm>
            <a:off x="7145794" y="3612458"/>
            <a:ext cx="274254" cy="350444"/>
            <a:chOff x="7145794" y="3787858"/>
            <a:chExt cx="274254" cy="350444"/>
          </a:xfrm>
        </p:grpSpPr>
        <p:sp>
          <p:nvSpPr>
            <p:cNvPr id="12012" name="Google Shape;12012;p79"/>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9"/>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9"/>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9"/>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9"/>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9"/>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79"/>
          <p:cNvGrpSpPr/>
          <p:nvPr/>
        </p:nvGrpSpPr>
        <p:grpSpPr>
          <a:xfrm>
            <a:off x="8054060" y="3611698"/>
            <a:ext cx="266334" cy="353834"/>
            <a:chOff x="8054060" y="3787098"/>
            <a:chExt cx="266334" cy="353834"/>
          </a:xfrm>
        </p:grpSpPr>
        <p:sp>
          <p:nvSpPr>
            <p:cNvPr id="12019" name="Google Shape;12019;p79"/>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9"/>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9"/>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9"/>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79"/>
          <p:cNvGrpSpPr/>
          <p:nvPr/>
        </p:nvGrpSpPr>
        <p:grpSpPr>
          <a:xfrm>
            <a:off x="6702211" y="3607199"/>
            <a:ext cx="270104" cy="361754"/>
            <a:chOff x="6702211" y="3782599"/>
            <a:chExt cx="270104" cy="361754"/>
          </a:xfrm>
        </p:grpSpPr>
        <p:sp>
          <p:nvSpPr>
            <p:cNvPr id="12024" name="Google Shape;12024;p79"/>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9"/>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9"/>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9"/>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9"/>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79"/>
          <p:cNvGrpSpPr/>
          <p:nvPr/>
        </p:nvGrpSpPr>
        <p:grpSpPr>
          <a:xfrm>
            <a:off x="3516886" y="3263327"/>
            <a:ext cx="391854" cy="269922"/>
            <a:chOff x="3516850" y="3406526"/>
            <a:chExt cx="369674" cy="254644"/>
          </a:xfrm>
        </p:grpSpPr>
        <p:sp>
          <p:nvSpPr>
            <p:cNvPr id="12030" name="Google Shape;12030;p79"/>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9"/>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9"/>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9"/>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4" name="Google Shape;12034;p79"/>
          <p:cNvGrpSpPr/>
          <p:nvPr/>
        </p:nvGrpSpPr>
        <p:grpSpPr>
          <a:xfrm>
            <a:off x="1310655" y="3185127"/>
            <a:ext cx="306314" cy="347403"/>
            <a:chOff x="1310655" y="3360527"/>
            <a:chExt cx="306314" cy="347403"/>
          </a:xfrm>
        </p:grpSpPr>
        <p:sp>
          <p:nvSpPr>
            <p:cNvPr id="12035" name="Google Shape;12035;p79"/>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9"/>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9"/>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9"/>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9"/>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0" name="Google Shape;12040;p79"/>
          <p:cNvGrpSpPr/>
          <p:nvPr/>
        </p:nvGrpSpPr>
        <p:grpSpPr>
          <a:xfrm>
            <a:off x="3119678" y="3184746"/>
            <a:ext cx="269343" cy="348543"/>
            <a:chOff x="3119678" y="3360146"/>
            <a:chExt cx="269343" cy="348543"/>
          </a:xfrm>
        </p:grpSpPr>
        <p:sp>
          <p:nvSpPr>
            <p:cNvPr id="12041" name="Google Shape;12041;p79"/>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9"/>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9"/>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9"/>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9"/>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9"/>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9"/>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79"/>
          <p:cNvGrpSpPr/>
          <p:nvPr/>
        </p:nvGrpSpPr>
        <p:grpSpPr>
          <a:xfrm>
            <a:off x="3967213" y="3181547"/>
            <a:ext cx="368185" cy="354753"/>
            <a:chOff x="3967213" y="3356947"/>
            <a:chExt cx="368185" cy="354753"/>
          </a:xfrm>
        </p:grpSpPr>
        <p:sp>
          <p:nvSpPr>
            <p:cNvPr id="12049" name="Google Shape;12049;p79"/>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9"/>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9"/>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9"/>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9"/>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79"/>
          <p:cNvGrpSpPr/>
          <p:nvPr/>
        </p:nvGrpSpPr>
        <p:grpSpPr>
          <a:xfrm>
            <a:off x="871254" y="3184746"/>
            <a:ext cx="285183" cy="347023"/>
            <a:chOff x="871254" y="3360146"/>
            <a:chExt cx="285183" cy="347023"/>
          </a:xfrm>
        </p:grpSpPr>
        <p:sp>
          <p:nvSpPr>
            <p:cNvPr id="12055" name="Google Shape;12055;p79"/>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9"/>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9"/>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9"/>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79"/>
          <p:cNvGrpSpPr/>
          <p:nvPr/>
        </p:nvGrpSpPr>
        <p:grpSpPr>
          <a:xfrm>
            <a:off x="2665165" y="3184746"/>
            <a:ext cx="281794" cy="349684"/>
            <a:chOff x="2665165" y="3360146"/>
            <a:chExt cx="281794" cy="349684"/>
          </a:xfrm>
        </p:grpSpPr>
        <p:sp>
          <p:nvSpPr>
            <p:cNvPr id="12060" name="Google Shape;12060;p79"/>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9"/>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9"/>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9"/>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9"/>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79"/>
          <p:cNvGrpSpPr/>
          <p:nvPr/>
        </p:nvGrpSpPr>
        <p:grpSpPr>
          <a:xfrm>
            <a:off x="7156344" y="3172296"/>
            <a:ext cx="264465" cy="353074"/>
            <a:chOff x="7156344" y="3347696"/>
            <a:chExt cx="264465" cy="353074"/>
          </a:xfrm>
        </p:grpSpPr>
        <p:sp>
          <p:nvSpPr>
            <p:cNvPr id="12066" name="Google Shape;12066;p79"/>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9"/>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9"/>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9"/>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9"/>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1" name="Google Shape;12071;p79"/>
          <p:cNvGrpSpPr/>
          <p:nvPr/>
        </p:nvGrpSpPr>
        <p:grpSpPr>
          <a:xfrm>
            <a:off x="6703732" y="3171536"/>
            <a:ext cx="264813" cy="352693"/>
            <a:chOff x="6703732" y="3346936"/>
            <a:chExt cx="264813" cy="352693"/>
          </a:xfrm>
        </p:grpSpPr>
        <p:sp>
          <p:nvSpPr>
            <p:cNvPr id="12072" name="Google Shape;12072;p79"/>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9"/>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9"/>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9"/>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9"/>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79"/>
          <p:cNvGrpSpPr/>
          <p:nvPr/>
        </p:nvGrpSpPr>
        <p:grpSpPr>
          <a:xfrm>
            <a:off x="6252228" y="3171536"/>
            <a:ext cx="265193" cy="352693"/>
            <a:chOff x="6252228" y="3346936"/>
            <a:chExt cx="265193" cy="352693"/>
          </a:xfrm>
        </p:grpSpPr>
        <p:sp>
          <p:nvSpPr>
            <p:cNvPr id="12078" name="Google Shape;12078;p79"/>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9"/>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9"/>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1" name="Google Shape;12081;p79"/>
          <p:cNvGrpSpPr/>
          <p:nvPr/>
        </p:nvGrpSpPr>
        <p:grpSpPr>
          <a:xfrm>
            <a:off x="5801105" y="3172296"/>
            <a:ext cx="264813" cy="351933"/>
            <a:chOff x="5801105" y="3347696"/>
            <a:chExt cx="264813" cy="351933"/>
          </a:xfrm>
        </p:grpSpPr>
        <p:sp>
          <p:nvSpPr>
            <p:cNvPr id="12082" name="Google Shape;12082;p79"/>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9"/>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9"/>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9"/>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79"/>
          <p:cNvGrpSpPr/>
          <p:nvPr/>
        </p:nvGrpSpPr>
        <p:grpSpPr>
          <a:xfrm>
            <a:off x="5349253" y="3171536"/>
            <a:ext cx="265922" cy="352693"/>
            <a:chOff x="5349253" y="3346936"/>
            <a:chExt cx="265922" cy="352693"/>
          </a:xfrm>
        </p:grpSpPr>
        <p:sp>
          <p:nvSpPr>
            <p:cNvPr id="12087" name="Google Shape;12087;p79"/>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9"/>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9"/>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9"/>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9"/>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9"/>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79"/>
          <p:cNvGrpSpPr/>
          <p:nvPr/>
        </p:nvGrpSpPr>
        <p:grpSpPr>
          <a:xfrm>
            <a:off x="4907159" y="3171536"/>
            <a:ext cx="264845" cy="354214"/>
            <a:chOff x="4907159" y="3346936"/>
            <a:chExt cx="264845" cy="354214"/>
          </a:xfrm>
        </p:grpSpPr>
        <p:sp>
          <p:nvSpPr>
            <p:cNvPr id="12094" name="Google Shape;12094;p79"/>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9"/>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79"/>
          <p:cNvGrpSpPr/>
          <p:nvPr/>
        </p:nvGrpSpPr>
        <p:grpSpPr>
          <a:xfrm>
            <a:off x="8048421" y="3159086"/>
            <a:ext cx="276503" cy="369674"/>
            <a:chOff x="8048421" y="3334486"/>
            <a:chExt cx="276503" cy="369674"/>
          </a:xfrm>
        </p:grpSpPr>
        <p:sp>
          <p:nvSpPr>
            <p:cNvPr id="12097" name="Google Shape;12097;p79"/>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9"/>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9"/>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9"/>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9"/>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9"/>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79"/>
          <p:cNvGrpSpPr/>
          <p:nvPr/>
        </p:nvGrpSpPr>
        <p:grpSpPr>
          <a:xfrm>
            <a:off x="7575787" y="3154555"/>
            <a:ext cx="295384" cy="376834"/>
            <a:chOff x="7575787" y="3329955"/>
            <a:chExt cx="295384" cy="376834"/>
          </a:xfrm>
        </p:grpSpPr>
        <p:sp>
          <p:nvSpPr>
            <p:cNvPr id="12104" name="Google Shape;12104;p79"/>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9"/>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9"/>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9"/>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9"/>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9"/>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79"/>
          <p:cNvGrpSpPr/>
          <p:nvPr/>
        </p:nvGrpSpPr>
        <p:grpSpPr>
          <a:xfrm>
            <a:off x="864062" y="2709103"/>
            <a:ext cx="264084" cy="347783"/>
            <a:chOff x="864062" y="2884503"/>
            <a:chExt cx="264084" cy="347783"/>
          </a:xfrm>
        </p:grpSpPr>
        <p:sp>
          <p:nvSpPr>
            <p:cNvPr id="12111" name="Google Shape;12111;p79"/>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9"/>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9"/>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9"/>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9"/>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9"/>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9"/>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9"/>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9"/>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9"/>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1" name="Google Shape;12121;p79"/>
          <p:cNvGrpSpPr/>
          <p:nvPr/>
        </p:nvGrpSpPr>
        <p:grpSpPr>
          <a:xfrm>
            <a:off x="3978523" y="2709261"/>
            <a:ext cx="348955" cy="346516"/>
            <a:chOff x="3978523" y="2884661"/>
            <a:chExt cx="348955" cy="346516"/>
          </a:xfrm>
        </p:grpSpPr>
        <p:sp>
          <p:nvSpPr>
            <p:cNvPr id="12122" name="Google Shape;12122;p79"/>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9"/>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9"/>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9"/>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9"/>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9"/>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9"/>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9"/>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79"/>
          <p:cNvGrpSpPr/>
          <p:nvPr/>
        </p:nvGrpSpPr>
        <p:grpSpPr>
          <a:xfrm>
            <a:off x="3556255" y="2709863"/>
            <a:ext cx="347435" cy="345534"/>
            <a:chOff x="3527780" y="2885263"/>
            <a:chExt cx="347435" cy="345534"/>
          </a:xfrm>
        </p:grpSpPr>
        <p:sp>
          <p:nvSpPr>
            <p:cNvPr id="12131" name="Google Shape;12131;p79"/>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9"/>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9"/>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9"/>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9"/>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9"/>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9"/>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9"/>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9"/>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9"/>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9"/>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9"/>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9"/>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9"/>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9"/>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9"/>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9"/>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9"/>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9"/>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9"/>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9"/>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9"/>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9"/>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4" name="Google Shape;12154;p79"/>
          <p:cNvGrpSpPr/>
          <p:nvPr/>
        </p:nvGrpSpPr>
        <p:grpSpPr>
          <a:xfrm>
            <a:off x="2239671" y="2709103"/>
            <a:ext cx="218053" cy="348543"/>
            <a:chOff x="2239671" y="2884503"/>
            <a:chExt cx="218053" cy="348543"/>
          </a:xfrm>
        </p:grpSpPr>
        <p:sp>
          <p:nvSpPr>
            <p:cNvPr id="12155" name="Google Shape;12155;p79"/>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9"/>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9"/>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9"/>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9"/>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79"/>
          <p:cNvGrpSpPr/>
          <p:nvPr/>
        </p:nvGrpSpPr>
        <p:grpSpPr>
          <a:xfrm>
            <a:off x="2691555" y="2709103"/>
            <a:ext cx="215044" cy="348924"/>
            <a:chOff x="2691555" y="2884503"/>
            <a:chExt cx="215044" cy="348924"/>
          </a:xfrm>
        </p:grpSpPr>
        <p:sp>
          <p:nvSpPr>
            <p:cNvPr id="12161" name="Google Shape;12161;p79"/>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9"/>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9"/>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79"/>
          <p:cNvGrpSpPr/>
          <p:nvPr/>
        </p:nvGrpSpPr>
        <p:grpSpPr>
          <a:xfrm>
            <a:off x="1770459" y="2709103"/>
            <a:ext cx="254644" cy="348828"/>
            <a:chOff x="1770459" y="2884503"/>
            <a:chExt cx="254644" cy="348828"/>
          </a:xfrm>
        </p:grpSpPr>
        <p:sp>
          <p:nvSpPr>
            <p:cNvPr id="12165" name="Google Shape;12165;p79"/>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9"/>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9"/>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9"/>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9"/>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9"/>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9"/>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9"/>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79"/>
          <p:cNvGrpSpPr/>
          <p:nvPr/>
        </p:nvGrpSpPr>
        <p:grpSpPr>
          <a:xfrm>
            <a:off x="1317466" y="2709483"/>
            <a:ext cx="258382" cy="348543"/>
            <a:chOff x="1317466" y="2884883"/>
            <a:chExt cx="258382" cy="348543"/>
          </a:xfrm>
        </p:grpSpPr>
        <p:sp>
          <p:nvSpPr>
            <p:cNvPr id="12174" name="Google Shape;12174;p79"/>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9"/>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9"/>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9"/>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9"/>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9"/>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9"/>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9"/>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2" name="Google Shape;12182;p79"/>
          <p:cNvGrpSpPr/>
          <p:nvPr/>
        </p:nvGrpSpPr>
        <p:grpSpPr>
          <a:xfrm>
            <a:off x="3121167" y="2709483"/>
            <a:ext cx="258414" cy="348543"/>
            <a:chOff x="3121167" y="2884883"/>
            <a:chExt cx="258414" cy="348543"/>
          </a:xfrm>
        </p:grpSpPr>
        <p:sp>
          <p:nvSpPr>
            <p:cNvPr id="12183" name="Google Shape;12183;p79"/>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9"/>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9"/>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9"/>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9"/>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9"/>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9"/>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9"/>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1" name="Google Shape;12191;p79"/>
          <p:cNvGrpSpPr/>
          <p:nvPr/>
        </p:nvGrpSpPr>
        <p:grpSpPr>
          <a:xfrm>
            <a:off x="4899999" y="2706695"/>
            <a:ext cx="271244" cy="346801"/>
            <a:chOff x="4899999" y="2882095"/>
            <a:chExt cx="271244" cy="346801"/>
          </a:xfrm>
        </p:grpSpPr>
        <p:sp>
          <p:nvSpPr>
            <p:cNvPr id="12192" name="Google Shape;12192;p79"/>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9"/>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9"/>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9"/>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9"/>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9"/>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9"/>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9"/>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9"/>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9"/>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2" name="Google Shape;12202;p79"/>
          <p:cNvGrpSpPr/>
          <p:nvPr/>
        </p:nvGrpSpPr>
        <p:grpSpPr>
          <a:xfrm>
            <a:off x="7162775" y="2705713"/>
            <a:ext cx="259523" cy="346294"/>
            <a:chOff x="7162775" y="2881113"/>
            <a:chExt cx="259523" cy="346294"/>
          </a:xfrm>
        </p:grpSpPr>
        <p:sp>
          <p:nvSpPr>
            <p:cNvPr id="12203" name="Google Shape;12203;p79"/>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9"/>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9"/>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9"/>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9"/>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9"/>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79"/>
          <p:cNvGrpSpPr/>
          <p:nvPr/>
        </p:nvGrpSpPr>
        <p:grpSpPr>
          <a:xfrm>
            <a:off x="6709751" y="2706442"/>
            <a:ext cx="261075" cy="347815"/>
            <a:chOff x="6709751" y="2881842"/>
            <a:chExt cx="261075" cy="347815"/>
          </a:xfrm>
        </p:grpSpPr>
        <p:sp>
          <p:nvSpPr>
            <p:cNvPr id="12210" name="Google Shape;12210;p79"/>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9"/>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9"/>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9"/>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9"/>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9"/>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6" name="Google Shape;12216;p79"/>
          <p:cNvGrpSpPr/>
          <p:nvPr/>
        </p:nvGrpSpPr>
        <p:grpSpPr>
          <a:xfrm>
            <a:off x="5807156" y="2705713"/>
            <a:ext cx="261043" cy="348163"/>
            <a:chOff x="5807156" y="2881113"/>
            <a:chExt cx="261043" cy="348163"/>
          </a:xfrm>
        </p:grpSpPr>
        <p:sp>
          <p:nvSpPr>
            <p:cNvPr id="12217" name="Google Shape;12217;p79"/>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9"/>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9"/>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9"/>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9"/>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2" name="Google Shape;12222;p79"/>
          <p:cNvGrpSpPr/>
          <p:nvPr/>
        </p:nvGrpSpPr>
        <p:grpSpPr>
          <a:xfrm>
            <a:off x="5355653" y="2706093"/>
            <a:ext cx="262184" cy="346643"/>
            <a:chOff x="5355653" y="2881493"/>
            <a:chExt cx="262184" cy="346643"/>
          </a:xfrm>
        </p:grpSpPr>
        <p:sp>
          <p:nvSpPr>
            <p:cNvPr id="12223" name="Google Shape;12223;p79"/>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9"/>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9"/>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9"/>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9"/>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79"/>
          <p:cNvGrpSpPr/>
          <p:nvPr/>
        </p:nvGrpSpPr>
        <p:grpSpPr>
          <a:xfrm>
            <a:off x="8055961" y="2706442"/>
            <a:ext cx="260283" cy="345914"/>
            <a:chOff x="8055961" y="2881842"/>
            <a:chExt cx="260283" cy="345914"/>
          </a:xfrm>
        </p:grpSpPr>
        <p:sp>
          <p:nvSpPr>
            <p:cNvPr id="12229" name="Google Shape;12229;p79"/>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9"/>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9"/>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9"/>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3" name="Google Shape;12233;p79"/>
          <p:cNvGrpSpPr/>
          <p:nvPr/>
        </p:nvGrpSpPr>
        <p:grpSpPr>
          <a:xfrm>
            <a:off x="7609368" y="2718512"/>
            <a:ext cx="264813" cy="353105"/>
            <a:chOff x="7609368" y="2893912"/>
            <a:chExt cx="264813" cy="353105"/>
          </a:xfrm>
        </p:grpSpPr>
        <p:sp>
          <p:nvSpPr>
            <p:cNvPr id="12234" name="Google Shape;12234;p79"/>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9"/>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9"/>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9"/>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9"/>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9"/>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0" name="Google Shape;12240;p79"/>
          <p:cNvGrpSpPr/>
          <p:nvPr/>
        </p:nvGrpSpPr>
        <p:grpSpPr>
          <a:xfrm>
            <a:off x="6248458" y="2694372"/>
            <a:ext cx="270864" cy="360645"/>
            <a:chOff x="6248458" y="2869772"/>
            <a:chExt cx="270864" cy="360645"/>
          </a:xfrm>
        </p:grpSpPr>
        <p:sp>
          <p:nvSpPr>
            <p:cNvPr id="12241" name="Google Shape;12241;p79"/>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9"/>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9"/>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9"/>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9"/>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79"/>
          <p:cNvGrpSpPr/>
          <p:nvPr/>
        </p:nvGrpSpPr>
        <p:grpSpPr>
          <a:xfrm>
            <a:off x="3075928" y="2270398"/>
            <a:ext cx="363243" cy="300675"/>
            <a:chOff x="3075928" y="2445798"/>
            <a:chExt cx="363243" cy="300675"/>
          </a:xfrm>
        </p:grpSpPr>
        <p:sp>
          <p:nvSpPr>
            <p:cNvPr id="12247" name="Google Shape;12247;p79"/>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9"/>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9"/>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9"/>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9"/>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9"/>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9"/>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9"/>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9"/>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9"/>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9"/>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8" name="Google Shape;12258;p79"/>
          <p:cNvGrpSpPr/>
          <p:nvPr/>
        </p:nvGrpSpPr>
        <p:grpSpPr>
          <a:xfrm>
            <a:off x="2633105" y="2256459"/>
            <a:ext cx="363243" cy="328585"/>
            <a:chOff x="2633105" y="2431859"/>
            <a:chExt cx="363243" cy="328585"/>
          </a:xfrm>
        </p:grpSpPr>
        <p:sp>
          <p:nvSpPr>
            <p:cNvPr id="12259" name="Google Shape;12259;p79"/>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9"/>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9"/>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9"/>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9"/>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9"/>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9"/>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9"/>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79"/>
          <p:cNvGrpSpPr/>
          <p:nvPr/>
        </p:nvGrpSpPr>
        <p:grpSpPr>
          <a:xfrm>
            <a:off x="2189142" y="2245910"/>
            <a:ext cx="365904" cy="350064"/>
            <a:chOff x="2189142" y="2421310"/>
            <a:chExt cx="365904" cy="350064"/>
          </a:xfrm>
        </p:grpSpPr>
        <p:sp>
          <p:nvSpPr>
            <p:cNvPr id="12268" name="Google Shape;12268;p79"/>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9"/>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9"/>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9"/>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9"/>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9"/>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9"/>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9"/>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9"/>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7" name="Google Shape;12277;p79"/>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8" name="Google Shape;12278;p79"/>
          <p:cNvGrpSpPr/>
          <p:nvPr/>
        </p:nvGrpSpPr>
        <p:grpSpPr>
          <a:xfrm>
            <a:off x="3961923" y="2310917"/>
            <a:ext cx="364415" cy="220936"/>
            <a:chOff x="3961923" y="2486317"/>
            <a:chExt cx="364415" cy="220936"/>
          </a:xfrm>
        </p:grpSpPr>
        <p:sp>
          <p:nvSpPr>
            <p:cNvPr id="12279" name="Google Shape;12279;p79"/>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9"/>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9"/>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9"/>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3" name="Google Shape;12283;p79"/>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4" name="Google Shape;12284;p79"/>
          <p:cNvGrpSpPr/>
          <p:nvPr/>
        </p:nvGrpSpPr>
        <p:grpSpPr>
          <a:xfrm>
            <a:off x="1303876" y="2243977"/>
            <a:ext cx="363275" cy="354626"/>
            <a:chOff x="1303876" y="2419377"/>
            <a:chExt cx="363275" cy="354626"/>
          </a:xfrm>
        </p:grpSpPr>
        <p:sp>
          <p:nvSpPr>
            <p:cNvPr id="12285" name="Google Shape;12285;p79"/>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9"/>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9"/>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9"/>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9"/>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9"/>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9"/>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9"/>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3" name="Google Shape;12293;p79"/>
          <p:cNvGrpSpPr/>
          <p:nvPr/>
        </p:nvGrpSpPr>
        <p:grpSpPr>
          <a:xfrm>
            <a:off x="861053" y="2239510"/>
            <a:ext cx="362134" cy="363623"/>
            <a:chOff x="861053" y="2414910"/>
            <a:chExt cx="362134" cy="363623"/>
          </a:xfrm>
        </p:grpSpPr>
        <p:sp>
          <p:nvSpPr>
            <p:cNvPr id="12294" name="Google Shape;12294;p79"/>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9"/>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9"/>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9"/>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9"/>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9" name="Google Shape;12299;p79"/>
          <p:cNvGrpSpPr/>
          <p:nvPr/>
        </p:nvGrpSpPr>
        <p:grpSpPr>
          <a:xfrm>
            <a:off x="7594288" y="2239859"/>
            <a:ext cx="279513" cy="355735"/>
            <a:chOff x="7594288" y="2415259"/>
            <a:chExt cx="279513" cy="355735"/>
          </a:xfrm>
        </p:grpSpPr>
        <p:sp>
          <p:nvSpPr>
            <p:cNvPr id="12300" name="Google Shape;12300;p79"/>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9"/>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9"/>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9"/>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9"/>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9"/>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6" name="Google Shape;12306;p79"/>
          <p:cNvGrpSpPr/>
          <p:nvPr/>
        </p:nvGrpSpPr>
        <p:grpSpPr>
          <a:xfrm>
            <a:off x="7145794" y="2240239"/>
            <a:ext cx="278784" cy="355735"/>
            <a:chOff x="7145794" y="2415639"/>
            <a:chExt cx="278784" cy="355735"/>
          </a:xfrm>
        </p:grpSpPr>
        <p:sp>
          <p:nvSpPr>
            <p:cNvPr id="12307" name="Google Shape;12307;p79"/>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9"/>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9"/>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9"/>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9"/>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9"/>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9"/>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9"/>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9"/>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9"/>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7" name="Google Shape;12317;p79"/>
          <p:cNvGrpSpPr/>
          <p:nvPr/>
        </p:nvGrpSpPr>
        <p:grpSpPr>
          <a:xfrm>
            <a:off x="6698441" y="2239130"/>
            <a:ext cx="277644" cy="357984"/>
            <a:chOff x="6698441" y="2414530"/>
            <a:chExt cx="277644" cy="357984"/>
          </a:xfrm>
        </p:grpSpPr>
        <p:sp>
          <p:nvSpPr>
            <p:cNvPr id="12318" name="Google Shape;12318;p79"/>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9"/>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9"/>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9"/>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9"/>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9"/>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79"/>
          <p:cNvGrpSpPr/>
          <p:nvPr/>
        </p:nvGrpSpPr>
        <p:grpSpPr>
          <a:xfrm>
            <a:off x="4897750" y="2240239"/>
            <a:ext cx="279513" cy="357255"/>
            <a:chOff x="4897750" y="2415639"/>
            <a:chExt cx="279513" cy="357255"/>
          </a:xfrm>
        </p:grpSpPr>
        <p:sp>
          <p:nvSpPr>
            <p:cNvPr id="12325" name="Google Shape;12325;p79"/>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9"/>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9"/>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9"/>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9"/>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9"/>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9"/>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9"/>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79"/>
          <p:cNvGrpSpPr/>
          <p:nvPr/>
        </p:nvGrpSpPr>
        <p:grpSpPr>
          <a:xfrm>
            <a:off x="5812066" y="2240619"/>
            <a:ext cx="264813" cy="353454"/>
            <a:chOff x="5812066" y="2416019"/>
            <a:chExt cx="264813" cy="353454"/>
          </a:xfrm>
        </p:grpSpPr>
        <p:sp>
          <p:nvSpPr>
            <p:cNvPr id="12334" name="Google Shape;12334;p79"/>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9"/>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9"/>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9"/>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9"/>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9"/>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9"/>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79"/>
          <p:cNvGrpSpPr/>
          <p:nvPr/>
        </p:nvGrpSpPr>
        <p:grpSpPr>
          <a:xfrm>
            <a:off x="8054820" y="2240999"/>
            <a:ext cx="264433" cy="353454"/>
            <a:chOff x="8054820" y="2416399"/>
            <a:chExt cx="264433" cy="353454"/>
          </a:xfrm>
        </p:grpSpPr>
        <p:sp>
          <p:nvSpPr>
            <p:cNvPr id="12342" name="Google Shape;12342;p79"/>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9"/>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9"/>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9"/>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9"/>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9"/>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79"/>
          <p:cNvGrpSpPr/>
          <p:nvPr/>
        </p:nvGrpSpPr>
        <p:grpSpPr>
          <a:xfrm>
            <a:off x="5356413" y="2237990"/>
            <a:ext cx="271212" cy="361374"/>
            <a:chOff x="5356413" y="2413390"/>
            <a:chExt cx="271212" cy="361374"/>
          </a:xfrm>
        </p:grpSpPr>
        <p:sp>
          <p:nvSpPr>
            <p:cNvPr id="12349" name="Google Shape;12349;p79"/>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9"/>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9"/>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9"/>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9"/>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79"/>
          <p:cNvGrpSpPr/>
          <p:nvPr/>
        </p:nvGrpSpPr>
        <p:grpSpPr>
          <a:xfrm>
            <a:off x="6255238" y="2236849"/>
            <a:ext cx="271244" cy="360994"/>
            <a:chOff x="6255238" y="2412249"/>
            <a:chExt cx="271244" cy="360994"/>
          </a:xfrm>
        </p:grpSpPr>
        <p:sp>
          <p:nvSpPr>
            <p:cNvPr id="12355" name="Google Shape;12355;p79"/>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9"/>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9"/>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9"/>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9"/>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9"/>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79"/>
          <p:cNvGrpSpPr/>
          <p:nvPr/>
        </p:nvGrpSpPr>
        <p:grpSpPr>
          <a:xfrm>
            <a:off x="2185372" y="1782399"/>
            <a:ext cx="366664" cy="366981"/>
            <a:chOff x="2185372" y="1957799"/>
            <a:chExt cx="366664" cy="366981"/>
          </a:xfrm>
        </p:grpSpPr>
        <p:sp>
          <p:nvSpPr>
            <p:cNvPr id="12362" name="Google Shape;12362;p79"/>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9"/>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9"/>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9"/>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9"/>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9"/>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9"/>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9"/>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0" name="Google Shape;12370;p79"/>
          <p:cNvGrpSpPr/>
          <p:nvPr/>
        </p:nvGrpSpPr>
        <p:grpSpPr>
          <a:xfrm>
            <a:off x="1737258" y="1812971"/>
            <a:ext cx="370814" cy="307359"/>
            <a:chOff x="1737258" y="1988371"/>
            <a:chExt cx="370814" cy="307359"/>
          </a:xfrm>
        </p:grpSpPr>
        <p:sp>
          <p:nvSpPr>
            <p:cNvPr id="12371" name="Google Shape;12371;p79"/>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9"/>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9"/>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9"/>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5" name="Google Shape;12375;p79"/>
          <p:cNvGrpSpPr/>
          <p:nvPr/>
        </p:nvGrpSpPr>
        <p:grpSpPr>
          <a:xfrm>
            <a:off x="848983" y="1814111"/>
            <a:ext cx="369294" cy="304350"/>
            <a:chOff x="848983" y="1989511"/>
            <a:chExt cx="369294" cy="304350"/>
          </a:xfrm>
        </p:grpSpPr>
        <p:sp>
          <p:nvSpPr>
            <p:cNvPr id="12376" name="Google Shape;12376;p79"/>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9"/>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9"/>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9"/>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9"/>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1" name="Google Shape;12381;p79"/>
          <p:cNvGrpSpPr/>
          <p:nvPr/>
        </p:nvGrpSpPr>
        <p:grpSpPr>
          <a:xfrm>
            <a:off x="3074027" y="1808377"/>
            <a:ext cx="380604" cy="313854"/>
            <a:chOff x="3074027" y="1983777"/>
            <a:chExt cx="380604" cy="313854"/>
          </a:xfrm>
        </p:grpSpPr>
        <p:sp>
          <p:nvSpPr>
            <p:cNvPr id="12382" name="Google Shape;12382;p79"/>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9"/>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9"/>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9"/>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9"/>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79"/>
          <p:cNvGrpSpPr/>
          <p:nvPr/>
        </p:nvGrpSpPr>
        <p:grpSpPr>
          <a:xfrm>
            <a:off x="3522521" y="1800457"/>
            <a:ext cx="367013" cy="331278"/>
            <a:chOff x="3522521" y="1975857"/>
            <a:chExt cx="367013" cy="331278"/>
          </a:xfrm>
        </p:grpSpPr>
        <p:sp>
          <p:nvSpPr>
            <p:cNvPr id="12388" name="Google Shape;12388;p79"/>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9"/>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9"/>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9"/>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9"/>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9"/>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9"/>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5" name="Google Shape;12395;p79"/>
          <p:cNvGrpSpPr/>
          <p:nvPr/>
        </p:nvGrpSpPr>
        <p:grpSpPr>
          <a:xfrm>
            <a:off x="2630824" y="1801566"/>
            <a:ext cx="368185" cy="330454"/>
            <a:chOff x="2630824" y="1976966"/>
            <a:chExt cx="368185" cy="330454"/>
          </a:xfrm>
        </p:grpSpPr>
        <p:sp>
          <p:nvSpPr>
            <p:cNvPr id="12396" name="Google Shape;12396;p79"/>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9"/>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9"/>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9"/>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9"/>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9"/>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9"/>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9"/>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4" name="Google Shape;12404;p79"/>
          <p:cNvGrpSpPr/>
          <p:nvPr/>
        </p:nvGrpSpPr>
        <p:grpSpPr>
          <a:xfrm>
            <a:off x="1293706" y="1791016"/>
            <a:ext cx="369294" cy="350444"/>
            <a:chOff x="1293706" y="1966416"/>
            <a:chExt cx="369294" cy="350444"/>
          </a:xfrm>
        </p:grpSpPr>
        <p:sp>
          <p:nvSpPr>
            <p:cNvPr id="12405" name="Google Shape;12405;p79"/>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9"/>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9"/>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9"/>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9"/>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9"/>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9"/>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9"/>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79"/>
          <p:cNvGrpSpPr/>
          <p:nvPr/>
        </p:nvGrpSpPr>
        <p:grpSpPr>
          <a:xfrm>
            <a:off x="3967213" y="1800077"/>
            <a:ext cx="368185" cy="331816"/>
            <a:chOff x="3967213" y="1975477"/>
            <a:chExt cx="368185" cy="331816"/>
          </a:xfrm>
        </p:grpSpPr>
        <p:sp>
          <p:nvSpPr>
            <p:cNvPr id="12414" name="Google Shape;12414;p79"/>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79"/>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9"/>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7" name="Google Shape;12417;p79"/>
          <p:cNvGrpSpPr/>
          <p:nvPr/>
        </p:nvGrpSpPr>
        <p:grpSpPr>
          <a:xfrm>
            <a:off x="8047661" y="1793646"/>
            <a:ext cx="279132" cy="356875"/>
            <a:chOff x="8047661" y="1969046"/>
            <a:chExt cx="279132" cy="356875"/>
          </a:xfrm>
        </p:grpSpPr>
        <p:sp>
          <p:nvSpPr>
            <p:cNvPr id="12418" name="Google Shape;12418;p79"/>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9"/>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9"/>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9"/>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79"/>
          <p:cNvGrpSpPr/>
          <p:nvPr/>
        </p:nvGrpSpPr>
        <p:grpSpPr>
          <a:xfrm>
            <a:off x="7596157" y="1792759"/>
            <a:ext cx="279544" cy="358142"/>
            <a:chOff x="7596157" y="1968159"/>
            <a:chExt cx="279544" cy="358142"/>
          </a:xfrm>
        </p:grpSpPr>
        <p:sp>
          <p:nvSpPr>
            <p:cNvPr id="12423" name="Google Shape;12423;p79"/>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9"/>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9"/>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9"/>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9"/>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9"/>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79"/>
          <p:cNvGrpSpPr/>
          <p:nvPr/>
        </p:nvGrpSpPr>
        <p:grpSpPr>
          <a:xfrm>
            <a:off x="7147315" y="1793646"/>
            <a:ext cx="279513" cy="357636"/>
            <a:chOff x="7147315" y="1969046"/>
            <a:chExt cx="279513" cy="357636"/>
          </a:xfrm>
        </p:grpSpPr>
        <p:sp>
          <p:nvSpPr>
            <p:cNvPr id="12430" name="Google Shape;12430;p79"/>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9"/>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9"/>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9"/>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9"/>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9"/>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9"/>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79"/>
          <p:cNvGrpSpPr/>
          <p:nvPr/>
        </p:nvGrpSpPr>
        <p:grpSpPr>
          <a:xfrm>
            <a:off x="6697681" y="1792917"/>
            <a:ext cx="280305" cy="359093"/>
            <a:chOff x="6697681" y="1968317"/>
            <a:chExt cx="280305" cy="359093"/>
          </a:xfrm>
        </p:grpSpPr>
        <p:sp>
          <p:nvSpPr>
            <p:cNvPr id="12438" name="Google Shape;12438;p79"/>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9"/>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9"/>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9"/>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9"/>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9"/>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9"/>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5" name="Google Shape;12445;p79"/>
          <p:cNvGrpSpPr/>
          <p:nvPr/>
        </p:nvGrpSpPr>
        <p:grpSpPr>
          <a:xfrm>
            <a:off x="6248839" y="1792537"/>
            <a:ext cx="280273" cy="358744"/>
            <a:chOff x="6248839" y="1967937"/>
            <a:chExt cx="280273" cy="358744"/>
          </a:xfrm>
        </p:grpSpPr>
        <p:sp>
          <p:nvSpPr>
            <p:cNvPr id="12446" name="Google Shape;12446;p79"/>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9"/>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9"/>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9"/>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9"/>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9"/>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2" name="Google Shape;12452;p79"/>
          <p:cNvGrpSpPr/>
          <p:nvPr/>
        </p:nvGrpSpPr>
        <p:grpSpPr>
          <a:xfrm>
            <a:off x="5801485" y="1793646"/>
            <a:ext cx="279164" cy="357794"/>
            <a:chOff x="5801485" y="1969046"/>
            <a:chExt cx="279164" cy="357794"/>
          </a:xfrm>
        </p:grpSpPr>
        <p:sp>
          <p:nvSpPr>
            <p:cNvPr id="12453" name="Google Shape;12453;p79"/>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9"/>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9"/>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9"/>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9"/>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9"/>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9"/>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9"/>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9"/>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9"/>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9"/>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9"/>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9"/>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6" name="Google Shape;12466;p79"/>
          <p:cNvGrpSpPr/>
          <p:nvPr/>
        </p:nvGrpSpPr>
        <p:grpSpPr>
          <a:xfrm>
            <a:off x="5352643" y="1793646"/>
            <a:ext cx="278404" cy="358364"/>
            <a:chOff x="5352643" y="1969046"/>
            <a:chExt cx="278404" cy="358364"/>
          </a:xfrm>
        </p:grpSpPr>
        <p:sp>
          <p:nvSpPr>
            <p:cNvPr id="12467" name="Google Shape;12467;p79"/>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9"/>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9"/>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9"/>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1" name="Google Shape;12471;p79"/>
          <p:cNvGrpSpPr/>
          <p:nvPr/>
        </p:nvGrpSpPr>
        <p:grpSpPr>
          <a:xfrm>
            <a:off x="4897750" y="1792917"/>
            <a:ext cx="279132" cy="358364"/>
            <a:chOff x="4897750" y="1968317"/>
            <a:chExt cx="279132" cy="358364"/>
          </a:xfrm>
        </p:grpSpPr>
        <p:sp>
          <p:nvSpPr>
            <p:cNvPr id="12472" name="Google Shape;12472;p79"/>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9"/>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9"/>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9"/>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9"/>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9"/>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9"/>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9"/>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9"/>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9"/>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9"/>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79"/>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9"/>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5" name="Google Shape;12485;p79"/>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6" name="Google Shape;12486;p79"/>
          <p:cNvGrpSpPr/>
          <p:nvPr/>
        </p:nvGrpSpPr>
        <p:grpSpPr>
          <a:xfrm>
            <a:off x="1767449" y="1337644"/>
            <a:ext cx="324403" cy="347783"/>
            <a:chOff x="1767449" y="1513044"/>
            <a:chExt cx="324403" cy="347783"/>
          </a:xfrm>
        </p:grpSpPr>
        <p:sp>
          <p:nvSpPr>
            <p:cNvPr id="12487" name="Google Shape;12487;p79"/>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9"/>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9"/>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9"/>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9"/>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9"/>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9"/>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9"/>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9"/>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6" name="Google Shape;12496;p79"/>
          <p:cNvGrpSpPr/>
          <p:nvPr/>
        </p:nvGrpSpPr>
        <p:grpSpPr>
          <a:xfrm>
            <a:off x="4007193" y="1337327"/>
            <a:ext cx="320633" cy="348100"/>
            <a:chOff x="4007193" y="1512727"/>
            <a:chExt cx="320633" cy="348100"/>
          </a:xfrm>
        </p:grpSpPr>
        <p:sp>
          <p:nvSpPr>
            <p:cNvPr id="12497" name="Google Shape;12497;p79"/>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9"/>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9"/>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9"/>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9"/>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2" name="Google Shape;12502;p79"/>
          <p:cNvGrpSpPr/>
          <p:nvPr/>
        </p:nvGrpSpPr>
        <p:grpSpPr>
          <a:xfrm>
            <a:off x="3530425" y="1333347"/>
            <a:ext cx="368175" cy="344594"/>
            <a:chOff x="3530425" y="1508747"/>
            <a:chExt cx="368175" cy="344594"/>
          </a:xfrm>
        </p:grpSpPr>
        <p:sp>
          <p:nvSpPr>
            <p:cNvPr id="12503" name="Google Shape;12503;p79"/>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9"/>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9"/>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9"/>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7" name="Google Shape;12507;p79"/>
          <p:cNvGrpSpPr/>
          <p:nvPr/>
        </p:nvGrpSpPr>
        <p:grpSpPr>
          <a:xfrm>
            <a:off x="3127598" y="1337834"/>
            <a:ext cx="289714" cy="347593"/>
            <a:chOff x="3127598" y="1513234"/>
            <a:chExt cx="289714" cy="347593"/>
          </a:xfrm>
        </p:grpSpPr>
        <p:sp>
          <p:nvSpPr>
            <p:cNvPr id="12508" name="Google Shape;12508;p79"/>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9"/>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9"/>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9"/>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9"/>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79"/>
          <p:cNvGrpSpPr/>
          <p:nvPr/>
        </p:nvGrpSpPr>
        <p:grpSpPr>
          <a:xfrm>
            <a:off x="2662884" y="1337644"/>
            <a:ext cx="322914" cy="348543"/>
            <a:chOff x="2662884" y="1513044"/>
            <a:chExt cx="322914" cy="348543"/>
          </a:xfrm>
        </p:grpSpPr>
        <p:sp>
          <p:nvSpPr>
            <p:cNvPr id="12514" name="Google Shape;12514;p79"/>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9"/>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9"/>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9"/>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9"/>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9"/>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9"/>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9"/>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9"/>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9"/>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4" name="Google Shape;12524;p79"/>
          <p:cNvGrpSpPr/>
          <p:nvPr/>
        </p:nvGrpSpPr>
        <p:grpSpPr>
          <a:xfrm>
            <a:off x="2232511" y="1337359"/>
            <a:ext cx="299534" cy="348068"/>
            <a:chOff x="2232511" y="1512759"/>
            <a:chExt cx="299534" cy="348068"/>
          </a:xfrm>
        </p:grpSpPr>
        <p:sp>
          <p:nvSpPr>
            <p:cNvPr id="12525" name="Google Shape;12525;p79"/>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9"/>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9"/>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9"/>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9"/>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9"/>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9"/>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9"/>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9"/>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9"/>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9"/>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79"/>
          <p:cNvGrpSpPr/>
          <p:nvPr/>
        </p:nvGrpSpPr>
        <p:grpSpPr>
          <a:xfrm>
            <a:off x="1331406" y="1337961"/>
            <a:ext cx="301784" cy="348607"/>
            <a:chOff x="1331406" y="1513361"/>
            <a:chExt cx="301784" cy="348607"/>
          </a:xfrm>
        </p:grpSpPr>
        <p:sp>
          <p:nvSpPr>
            <p:cNvPr id="12537" name="Google Shape;12537;p79"/>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9"/>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9"/>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9"/>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1" name="Google Shape;12541;p79"/>
          <p:cNvGrpSpPr/>
          <p:nvPr/>
        </p:nvGrpSpPr>
        <p:grpSpPr>
          <a:xfrm>
            <a:off x="7144274" y="1324814"/>
            <a:ext cx="282174" cy="355735"/>
            <a:chOff x="7144274" y="1500214"/>
            <a:chExt cx="282174" cy="355735"/>
          </a:xfrm>
        </p:grpSpPr>
        <p:sp>
          <p:nvSpPr>
            <p:cNvPr id="12542" name="Google Shape;12542;p79"/>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9"/>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9"/>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9"/>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9"/>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9"/>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8" name="Google Shape;12548;p79"/>
          <p:cNvGrpSpPr/>
          <p:nvPr/>
        </p:nvGrpSpPr>
        <p:grpSpPr>
          <a:xfrm>
            <a:off x="6685262" y="1324814"/>
            <a:ext cx="289682" cy="354594"/>
            <a:chOff x="6685262" y="1500214"/>
            <a:chExt cx="289682" cy="354594"/>
          </a:xfrm>
        </p:grpSpPr>
        <p:sp>
          <p:nvSpPr>
            <p:cNvPr id="12549" name="Google Shape;12549;p79"/>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9"/>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9"/>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9"/>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3" name="Google Shape;12553;p79"/>
          <p:cNvGrpSpPr/>
          <p:nvPr/>
        </p:nvGrpSpPr>
        <p:grpSpPr>
          <a:xfrm>
            <a:off x="6200938" y="1325194"/>
            <a:ext cx="322154" cy="355355"/>
            <a:chOff x="6200938" y="1500594"/>
            <a:chExt cx="322154" cy="355355"/>
          </a:xfrm>
        </p:grpSpPr>
        <p:sp>
          <p:nvSpPr>
            <p:cNvPr id="12554" name="Google Shape;12554;p79"/>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9"/>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9"/>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9"/>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9"/>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79"/>
          <p:cNvGrpSpPr/>
          <p:nvPr/>
        </p:nvGrpSpPr>
        <p:grpSpPr>
          <a:xfrm>
            <a:off x="5289631" y="1324814"/>
            <a:ext cx="332355" cy="354974"/>
            <a:chOff x="5289631" y="1500214"/>
            <a:chExt cx="332355" cy="354974"/>
          </a:xfrm>
        </p:grpSpPr>
        <p:sp>
          <p:nvSpPr>
            <p:cNvPr id="12560" name="Google Shape;12560;p79"/>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9"/>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9"/>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9"/>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9"/>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9"/>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6" name="Google Shape;12566;p79"/>
          <p:cNvGrpSpPr/>
          <p:nvPr/>
        </p:nvGrpSpPr>
        <p:grpSpPr>
          <a:xfrm>
            <a:off x="5748295" y="1324433"/>
            <a:ext cx="323294" cy="356115"/>
            <a:chOff x="5748295" y="1499833"/>
            <a:chExt cx="323294" cy="356115"/>
          </a:xfrm>
        </p:grpSpPr>
        <p:sp>
          <p:nvSpPr>
            <p:cNvPr id="12567" name="Google Shape;12567;p79"/>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9"/>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9"/>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9"/>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9"/>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9"/>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9"/>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79"/>
          <p:cNvGrpSpPr/>
          <p:nvPr/>
        </p:nvGrpSpPr>
        <p:grpSpPr>
          <a:xfrm>
            <a:off x="8047661" y="1325637"/>
            <a:ext cx="278404" cy="355260"/>
            <a:chOff x="8047661" y="1501037"/>
            <a:chExt cx="278404" cy="355260"/>
          </a:xfrm>
        </p:grpSpPr>
        <p:sp>
          <p:nvSpPr>
            <p:cNvPr id="12575" name="Google Shape;12575;p79"/>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9"/>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9"/>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9"/>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79"/>
          <p:cNvGrpSpPr/>
          <p:nvPr/>
        </p:nvGrpSpPr>
        <p:grpSpPr>
          <a:xfrm>
            <a:off x="4903389" y="1324814"/>
            <a:ext cx="267854" cy="355735"/>
            <a:chOff x="4903389" y="1500214"/>
            <a:chExt cx="267854" cy="355735"/>
          </a:xfrm>
        </p:grpSpPr>
        <p:sp>
          <p:nvSpPr>
            <p:cNvPr id="12580" name="Google Shape;12580;p79"/>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9"/>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9"/>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9"/>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9"/>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5" name="Google Shape;12585;p79"/>
          <p:cNvGrpSpPr/>
          <p:nvPr/>
        </p:nvGrpSpPr>
        <p:grpSpPr>
          <a:xfrm>
            <a:off x="7613518" y="1325954"/>
            <a:ext cx="264433" cy="353074"/>
            <a:chOff x="7613518" y="1501354"/>
            <a:chExt cx="264433" cy="353074"/>
          </a:xfrm>
        </p:grpSpPr>
        <p:sp>
          <p:nvSpPr>
            <p:cNvPr id="12586" name="Google Shape;12586;p79"/>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9"/>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9"/>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9"/>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9"/>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9"/>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2" name="Google Shape;12592;p79"/>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593" name="Google Shape;12593;p79"/>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97" name="Shape 12597"/>
        <p:cNvGrpSpPr/>
        <p:nvPr/>
      </p:nvGrpSpPr>
      <p:grpSpPr>
        <a:xfrm>
          <a:off x="0" y="0"/>
          <a:ext cx="0" cy="0"/>
          <a:chOff x="0" y="0"/>
          <a:chExt cx="0" cy="0"/>
        </a:xfrm>
      </p:grpSpPr>
      <p:grpSp>
        <p:nvGrpSpPr>
          <p:cNvPr id="12598" name="Google Shape;12598;p80"/>
          <p:cNvGrpSpPr/>
          <p:nvPr/>
        </p:nvGrpSpPr>
        <p:grpSpPr>
          <a:xfrm>
            <a:off x="1757085" y="1325225"/>
            <a:ext cx="371069" cy="359396"/>
            <a:chOff x="1757085" y="1500675"/>
            <a:chExt cx="371069" cy="359396"/>
          </a:xfrm>
        </p:grpSpPr>
        <p:sp>
          <p:nvSpPr>
            <p:cNvPr id="12599" name="Google Shape;12599;p80"/>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0"/>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0"/>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0"/>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0"/>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0"/>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0"/>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0"/>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0"/>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0"/>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0"/>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0"/>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0"/>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0"/>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0"/>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80"/>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0"/>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80"/>
          <p:cNvGrpSpPr/>
          <p:nvPr/>
        </p:nvGrpSpPr>
        <p:grpSpPr>
          <a:xfrm>
            <a:off x="2774209" y="1779241"/>
            <a:ext cx="116693" cy="374186"/>
            <a:chOff x="2774209" y="1954691"/>
            <a:chExt cx="116693" cy="374186"/>
          </a:xfrm>
        </p:grpSpPr>
        <p:sp>
          <p:nvSpPr>
            <p:cNvPr id="12629" name="Google Shape;12629;p80"/>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80"/>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1" name="Google Shape;12631;p80"/>
          <p:cNvGrpSpPr/>
          <p:nvPr/>
        </p:nvGrpSpPr>
        <p:grpSpPr>
          <a:xfrm>
            <a:off x="4017435" y="1324462"/>
            <a:ext cx="315092" cy="359397"/>
            <a:chOff x="4017435" y="1499912"/>
            <a:chExt cx="315092" cy="359397"/>
          </a:xfrm>
        </p:grpSpPr>
        <p:sp>
          <p:nvSpPr>
            <p:cNvPr id="12632" name="Google Shape;12632;p80"/>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0"/>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4" name="Google Shape;12634;p80"/>
          <p:cNvGrpSpPr/>
          <p:nvPr/>
        </p:nvGrpSpPr>
        <p:grpSpPr>
          <a:xfrm>
            <a:off x="3963652" y="1824309"/>
            <a:ext cx="374154" cy="284050"/>
            <a:chOff x="3963652" y="1999759"/>
            <a:chExt cx="374154" cy="284050"/>
          </a:xfrm>
        </p:grpSpPr>
        <p:sp>
          <p:nvSpPr>
            <p:cNvPr id="12635" name="Google Shape;12635;p80"/>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80"/>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0"/>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8" name="Google Shape;12638;p80"/>
          <p:cNvGrpSpPr/>
          <p:nvPr/>
        </p:nvGrpSpPr>
        <p:grpSpPr>
          <a:xfrm>
            <a:off x="1777536" y="1839416"/>
            <a:ext cx="376444" cy="253772"/>
            <a:chOff x="1777536" y="2014866"/>
            <a:chExt cx="376444" cy="253772"/>
          </a:xfrm>
        </p:grpSpPr>
        <p:sp>
          <p:nvSpPr>
            <p:cNvPr id="12639" name="Google Shape;12639;p80"/>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0"/>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0"/>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0"/>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0"/>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80"/>
          <p:cNvGrpSpPr/>
          <p:nvPr/>
        </p:nvGrpSpPr>
        <p:grpSpPr>
          <a:xfrm>
            <a:off x="1309875" y="1881876"/>
            <a:ext cx="374154" cy="169680"/>
            <a:chOff x="1309875" y="2057326"/>
            <a:chExt cx="374154" cy="169680"/>
          </a:xfrm>
        </p:grpSpPr>
        <p:sp>
          <p:nvSpPr>
            <p:cNvPr id="12645" name="Google Shape;12645;p8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0"/>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0"/>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0"/>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0"/>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0"/>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0"/>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6" name="Google Shape;12656;p80"/>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7" name="Google Shape;12657;p80"/>
          <p:cNvGrpSpPr/>
          <p:nvPr/>
        </p:nvGrpSpPr>
        <p:grpSpPr>
          <a:xfrm>
            <a:off x="2347450" y="1779114"/>
            <a:ext cx="113639" cy="373168"/>
            <a:chOff x="2347450" y="1954564"/>
            <a:chExt cx="113639" cy="373168"/>
          </a:xfrm>
        </p:grpSpPr>
        <p:sp>
          <p:nvSpPr>
            <p:cNvPr id="12658" name="Google Shape;12658;p80"/>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0"/>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0" name="Google Shape;12660;p80"/>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1" name="Google Shape;12661;p80"/>
          <p:cNvGrpSpPr/>
          <p:nvPr/>
        </p:nvGrpSpPr>
        <p:grpSpPr>
          <a:xfrm>
            <a:off x="3110102" y="1324430"/>
            <a:ext cx="330613" cy="358379"/>
            <a:chOff x="3110102" y="1499880"/>
            <a:chExt cx="330613" cy="358379"/>
          </a:xfrm>
        </p:grpSpPr>
        <p:sp>
          <p:nvSpPr>
            <p:cNvPr id="12662" name="Google Shape;12662;p80"/>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0"/>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0"/>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0"/>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0"/>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0"/>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0"/>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9" name="Google Shape;12669;p80"/>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0" name="Google Shape;12670;p80"/>
          <p:cNvGrpSpPr/>
          <p:nvPr/>
        </p:nvGrpSpPr>
        <p:grpSpPr>
          <a:xfrm>
            <a:off x="3485575" y="1824309"/>
            <a:ext cx="373772" cy="284050"/>
            <a:chOff x="3531200" y="1999759"/>
            <a:chExt cx="373772" cy="284050"/>
          </a:xfrm>
        </p:grpSpPr>
        <p:sp>
          <p:nvSpPr>
            <p:cNvPr id="12671" name="Google Shape;12671;p80"/>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0"/>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0"/>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0"/>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80"/>
          <p:cNvGrpSpPr/>
          <p:nvPr/>
        </p:nvGrpSpPr>
        <p:grpSpPr>
          <a:xfrm>
            <a:off x="2667058" y="1324843"/>
            <a:ext cx="330231" cy="359015"/>
            <a:chOff x="2667058" y="1500293"/>
            <a:chExt cx="330231" cy="359015"/>
          </a:xfrm>
        </p:grpSpPr>
        <p:sp>
          <p:nvSpPr>
            <p:cNvPr id="12676" name="Google Shape;12676;p80"/>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80"/>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0"/>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0"/>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0"/>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80"/>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80"/>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8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0"/>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0"/>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0"/>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0"/>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0"/>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80"/>
          <p:cNvGrpSpPr/>
          <p:nvPr/>
        </p:nvGrpSpPr>
        <p:grpSpPr>
          <a:xfrm>
            <a:off x="3567553" y="1324462"/>
            <a:ext cx="320022" cy="359778"/>
            <a:chOff x="3567553" y="1499912"/>
            <a:chExt cx="320022" cy="359778"/>
          </a:xfrm>
        </p:grpSpPr>
        <p:sp>
          <p:nvSpPr>
            <p:cNvPr id="12695" name="Google Shape;12695;p80"/>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0"/>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0"/>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0"/>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0"/>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0"/>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80"/>
          <p:cNvGrpSpPr/>
          <p:nvPr/>
        </p:nvGrpSpPr>
        <p:grpSpPr>
          <a:xfrm>
            <a:off x="1309875" y="1324462"/>
            <a:ext cx="359015" cy="358633"/>
            <a:chOff x="1309875" y="1499912"/>
            <a:chExt cx="359015" cy="358633"/>
          </a:xfrm>
        </p:grpSpPr>
        <p:sp>
          <p:nvSpPr>
            <p:cNvPr id="12702" name="Google Shape;12702;p80"/>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0"/>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0"/>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0"/>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80"/>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0"/>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0"/>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0"/>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0"/>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1" name="Google Shape;12711;p80"/>
          <p:cNvGrpSpPr/>
          <p:nvPr/>
        </p:nvGrpSpPr>
        <p:grpSpPr>
          <a:xfrm>
            <a:off x="2219466" y="1324843"/>
            <a:ext cx="330613" cy="359015"/>
            <a:chOff x="2219466" y="1500293"/>
            <a:chExt cx="330613" cy="359015"/>
          </a:xfrm>
        </p:grpSpPr>
        <p:sp>
          <p:nvSpPr>
            <p:cNvPr id="12712" name="Google Shape;12712;p80"/>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0"/>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80"/>
          <p:cNvGrpSpPr/>
          <p:nvPr/>
        </p:nvGrpSpPr>
        <p:grpSpPr>
          <a:xfrm>
            <a:off x="5343544" y="1333908"/>
            <a:ext cx="244676" cy="351095"/>
            <a:chOff x="5343544" y="1509358"/>
            <a:chExt cx="244676" cy="351095"/>
          </a:xfrm>
        </p:grpSpPr>
        <p:sp>
          <p:nvSpPr>
            <p:cNvPr id="12715" name="Google Shape;12715;p80"/>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0"/>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0"/>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80"/>
          <p:cNvGrpSpPr/>
          <p:nvPr/>
        </p:nvGrpSpPr>
        <p:grpSpPr>
          <a:xfrm>
            <a:off x="4882340" y="1333908"/>
            <a:ext cx="246171" cy="351095"/>
            <a:chOff x="4882340" y="1509358"/>
            <a:chExt cx="246171" cy="351095"/>
          </a:xfrm>
        </p:grpSpPr>
        <p:sp>
          <p:nvSpPr>
            <p:cNvPr id="12719" name="Google Shape;12719;p80"/>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0"/>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0"/>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0"/>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0"/>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80"/>
          <p:cNvGrpSpPr/>
          <p:nvPr/>
        </p:nvGrpSpPr>
        <p:grpSpPr>
          <a:xfrm>
            <a:off x="6273204" y="1333558"/>
            <a:ext cx="236343" cy="351445"/>
            <a:chOff x="6273204" y="1509008"/>
            <a:chExt cx="236343" cy="351445"/>
          </a:xfrm>
        </p:grpSpPr>
        <p:sp>
          <p:nvSpPr>
            <p:cNvPr id="12725" name="Google Shape;12725;p80"/>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0"/>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7" name="Google Shape;12727;p80"/>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8" name="Google Shape;12728;p80"/>
          <p:cNvGrpSpPr/>
          <p:nvPr/>
        </p:nvGrpSpPr>
        <p:grpSpPr>
          <a:xfrm>
            <a:off x="7219530" y="1332794"/>
            <a:ext cx="191625" cy="352209"/>
            <a:chOff x="7219530" y="1508244"/>
            <a:chExt cx="191625" cy="352209"/>
          </a:xfrm>
        </p:grpSpPr>
        <p:sp>
          <p:nvSpPr>
            <p:cNvPr id="12729" name="Google Shape;12729;p80"/>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0"/>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80"/>
          <p:cNvGrpSpPr/>
          <p:nvPr/>
        </p:nvGrpSpPr>
        <p:grpSpPr>
          <a:xfrm>
            <a:off x="7699309" y="1333176"/>
            <a:ext cx="154922" cy="351827"/>
            <a:chOff x="7699309" y="1508626"/>
            <a:chExt cx="154922" cy="351827"/>
          </a:xfrm>
        </p:grpSpPr>
        <p:sp>
          <p:nvSpPr>
            <p:cNvPr id="12732" name="Google Shape;12732;p80"/>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0"/>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80"/>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0"/>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0"/>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0"/>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80"/>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80"/>
          <p:cNvGrpSpPr/>
          <p:nvPr/>
        </p:nvGrpSpPr>
        <p:grpSpPr>
          <a:xfrm>
            <a:off x="8161690" y="1333558"/>
            <a:ext cx="153396" cy="351064"/>
            <a:chOff x="8161690" y="1509008"/>
            <a:chExt cx="153396" cy="351064"/>
          </a:xfrm>
        </p:grpSpPr>
        <p:sp>
          <p:nvSpPr>
            <p:cNvPr id="12740" name="Google Shape;12740;p80"/>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0"/>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0"/>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0"/>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80"/>
          <p:cNvGrpSpPr/>
          <p:nvPr/>
        </p:nvGrpSpPr>
        <p:grpSpPr>
          <a:xfrm>
            <a:off x="6746940" y="1333431"/>
            <a:ext cx="213221" cy="352304"/>
            <a:chOff x="6746940" y="1508881"/>
            <a:chExt cx="213221" cy="352304"/>
          </a:xfrm>
        </p:grpSpPr>
        <p:sp>
          <p:nvSpPr>
            <p:cNvPr id="12745" name="Google Shape;12745;p80"/>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0"/>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0"/>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80"/>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80"/>
          <p:cNvGrpSpPr/>
          <p:nvPr/>
        </p:nvGrpSpPr>
        <p:grpSpPr>
          <a:xfrm>
            <a:off x="5770336" y="1832165"/>
            <a:ext cx="350682" cy="292097"/>
            <a:chOff x="5770336" y="2007615"/>
            <a:chExt cx="350682" cy="292097"/>
          </a:xfrm>
        </p:grpSpPr>
        <p:sp>
          <p:nvSpPr>
            <p:cNvPr id="12750" name="Google Shape;12750;p80"/>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0"/>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0"/>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0"/>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4" name="Google Shape;12754;p80"/>
          <p:cNvGrpSpPr/>
          <p:nvPr/>
        </p:nvGrpSpPr>
        <p:grpSpPr>
          <a:xfrm>
            <a:off x="5326878" y="1804908"/>
            <a:ext cx="350332" cy="346229"/>
            <a:chOff x="5326878" y="1980358"/>
            <a:chExt cx="350332" cy="346229"/>
          </a:xfrm>
        </p:grpSpPr>
        <p:sp>
          <p:nvSpPr>
            <p:cNvPr id="12755" name="Google Shape;12755;p80"/>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80"/>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0"/>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0"/>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9" name="Google Shape;12759;p80"/>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0" name="Google Shape;12760;p80"/>
          <p:cNvGrpSpPr/>
          <p:nvPr/>
        </p:nvGrpSpPr>
        <p:grpSpPr>
          <a:xfrm>
            <a:off x="4883835" y="1817121"/>
            <a:ext cx="350300" cy="323043"/>
            <a:chOff x="4883835" y="1992571"/>
            <a:chExt cx="350300" cy="323043"/>
          </a:xfrm>
        </p:grpSpPr>
        <p:sp>
          <p:nvSpPr>
            <p:cNvPr id="12761" name="Google Shape;12761;p80"/>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80"/>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0"/>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0"/>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0"/>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0"/>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7" name="Google Shape;12767;p80"/>
          <p:cNvGrpSpPr/>
          <p:nvPr/>
        </p:nvGrpSpPr>
        <p:grpSpPr>
          <a:xfrm>
            <a:off x="7548967" y="1803477"/>
            <a:ext cx="333285" cy="349950"/>
            <a:chOff x="7548967" y="1978927"/>
            <a:chExt cx="333285" cy="349950"/>
          </a:xfrm>
        </p:grpSpPr>
        <p:sp>
          <p:nvSpPr>
            <p:cNvPr id="12768" name="Google Shape;12768;p80"/>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80"/>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0"/>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0"/>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0"/>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80"/>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80"/>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80"/>
          <p:cNvGrpSpPr/>
          <p:nvPr/>
        </p:nvGrpSpPr>
        <p:grpSpPr>
          <a:xfrm>
            <a:off x="6214142" y="1803477"/>
            <a:ext cx="346515" cy="350300"/>
            <a:chOff x="6214142" y="1978927"/>
            <a:chExt cx="346515" cy="350300"/>
          </a:xfrm>
        </p:grpSpPr>
        <p:sp>
          <p:nvSpPr>
            <p:cNvPr id="12776" name="Google Shape;12776;p80"/>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80"/>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8" name="Google Shape;12778;p80"/>
          <p:cNvGrpSpPr/>
          <p:nvPr/>
        </p:nvGrpSpPr>
        <p:grpSpPr>
          <a:xfrm>
            <a:off x="7105923" y="1803095"/>
            <a:ext cx="333285" cy="350682"/>
            <a:chOff x="7105923" y="1978545"/>
            <a:chExt cx="333285" cy="350682"/>
          </a:xfrm>
        </p:grpSpPr>
        <p:sp>
          <p:nvSpPr>
            <p:cNvPr id="12779" name="Google Shape;12779;p80"/>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80"/>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0"/>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80"/>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0"/>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0"/>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0"/>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6" name="Google Shape;12786;p80"/>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0"/>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8" name="Google Shape;12788;p80"/>
          <p:cNvGrpSpPr/>
          <p:nvPr/>
        </p:nvGrpSpPr>
        <p:grpSpPr>
          <a:xfrm>
            <a:off x="3616406" y="2246902"/>
            <a:ext cx="203393" cy="351827"/>
            <a:chOff x="3616406" y="2422352"/>
            <a:chExt cx="203393" cy="351827"/>
          </a:xfrm>
        </p:grpSpPr>
        <p:sp>
          <p:nvSpPr>
            <p:cNvPr id="12789" name="Google Shape;12789;p80"/>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0"/>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1" name="Google Shape;12791;p80"/>
          <p:cNvGrpSpPr/>
          <p:nvPr/>
        </p:nvGrpSpPr>
        <p:grpSpPr>
          <a:xfrm>
            <a:off x="878187" y="2246520"/>
            <a:ext cx="272696" cy="351827"/>
            <a:chOff x="913012" y="2421970"/>
            <a:chExt cx="272696" cy="351827"/>
          </a:xfrm>
        </p:grpSpPr>
        <p:sp>
          <p:nvSpPr>
            <p:cNvPr id="12792" name="Google Shape;12792;p80"/>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80"/>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80"/>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0"/>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6" name="Google Shape;12796;p80"/>
          <p:cNvGrpSpPr/>
          <p:nvPr/>
        </p:nvGrpSpPr>
        <p:grpSpPr>
          <a:xfrm>
            <a:off x="2274743" y="2246902"/>
            <a:ext cx="255649" cy="351445"/>
            <a:chOff x="2274743" y="2422352"/>
            <a:chExt cx="255649" cy="351445"/>
          </a:xfrm>
        </p:grpSpPr>
        <p:sp>
          <p:nvSpPr>
            <p:cNvPr id="12797" name="Google Shape;12797;p80"/>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0"/>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80"/>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80"/>
          <p:cNvGrpSpPr/>
          <p:nvPr/>
        </p:nvGrpSpPr>
        <p:grpSpPr>
          <a:xfrm>
            <a:off x="2708723" y="2245789"/>
            <a:ext cx="246552" cy="352558"/>
            <a:chOff x="2708723" y="2421239"/>
            <a:chExt cx="246552" cy="352558"/>
          </a:xfrm>
        </p:grpSpPr>
        <p:sp>
          <p:nvSpPr>
            <p:cNvPr id="12801" name="Google Shape;12801;p80"/>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0"/>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3" name="Google Shape;12803;p80"/>
          <p:cNvGrpSpPr/>
          <p:nvPr/>
        </p:nvGrpSpPr>
        <p:grpSpPr>
          <a:xfrm>
            <a:off x="1835485" y="2246902"/>
            <a:ext cx="259433" cy="350714"/>
            <a:chOff x="1835485" y="2422352"/>
            <a:chExt cx="259433" cy="350714"/>
          </a:xfrm>
        </p:grpSpPr>
        <p:sp>
          <p:nvSpPr>
            <p:cNvPr id="12804" name="Google Shape;12804;p80"/>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0"/>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80"/>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80"/>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0"/>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0"/>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0"/>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80"/>
          <p:cNvGrpSpPr/>
          <p:nvPr/>
        </p:nvGrpSpPr>
        <p:grpSpPr>
          <a:xfrm>
            <a:off x="3150240" y="2246902"/>
            <a:ext cx="212489" cy="351445"/>
            <a:chOff x="3150240" y="2422352"/>
            <a:chExt cx="212489" cy="351445"/>
          </a:xfrm>
        </p:grpSpPr>
        <p:sp>
          <p:nvSpPr>
            <p:cNvPr id="12812" name="Google Shape;12812;p80"/>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80"/>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80"/>
          <p:cNvGrpSpPr/>
          <p:nvPr/>
        </p:nvGrpSpPr>
        <p:grpSpPr>
          <a:xfrm>
            <a:off x="1367060" y="2246679"/>
            <a:ext cx="269261" cy="352050"/>
            <a:chOff x="1367060" y="2422129"/>
            <a:chExt cx="269261" cy="352050"/>
          </a:xfrm>
        </p:grpSpPr>
        <p:sp>
          <p:nvSpPr>
            <p:cNvPr id="12815" name="Google Shape;12815;p80"/>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80"/>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0"/>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80"/>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80"/>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0"/>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0"/>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0"/>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0"/>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0"/>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80"/>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80"/>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0"/>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0"/>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9" name="Google Shape;12829;p80"/>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0" name="Google Shape;12830;p80"/>
          <p:cNvGrpSpPr/>
          <p:nvPr/>
        </p:nvGrpSpPr>
        <p:grpSpPr>
          <a:xfrm>
            <a:off x="4882690" y="2249955"/>
            <a:ext cx="274573" cy="350682"/>
            <a:chOff x="4882690" y="2425405"/>
            <a:chExt cx="274573" cy="350682"/>
          </a:xfrm>
        </p:grpSpPr>
        <p:sp>
          <p:nvSpPr>
            <p:cNvPr id="12831" name="Google Shape;12831;p80"/>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0"/>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80"/>
          <p:cNvGrpSpPr/>
          <p:nvPr/>
        </p:nvGrpSpPr>
        <p:grpSpPr>
          <a:xfrm>
            <a:off x="6627639" y="2268434"/>
            <a:ext cx="355993" cy="313247"/>
            <a:chOff x="6627639" y="2443884"/>
            <a:chExt cx="355993" cy="313247"/>
          </a:xfrm>
        </p:grpSpPr>
        <p:sp>
          <p:nvSpPr>
            <p:cNvPr id="12834" name="Google Shape;12834;p80"/>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0"/>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0"/>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80"/>
          <p:cNvGrpSpPr/>
          <p:nvPr/>
        </p:nvGrpSpPr>
        <p:grpSpPr>
          <a:xfrm>
            <a:off x="6183451" y="2286690"/>
            <a:ext cx="351445" cy="277976"/>
            <a:chOff x="6183451" y="2462140"/>
            <a:chExt cx="351445" cy="277976"/>
          </a:xfrm>
        </p:grpSpPr>
        <p:sp>
          <p:nvSpPr>
            <p:cNvPr id="12838" name="Google Shape;12838;p80"/>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0"/>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0"/>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0"/>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0"/>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0"/>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0"/>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5" name="Google Shape;12845;p80"/>
          <p:cNvGrpSpPr/>
          <p:nvPr/>
        </p:nvGrpSpPr>
        <p:grpSpPr>
          <a:xfrm>
            <a:off x="5735477" y="2254408"/>
            <a:ext cx="353354" cy="341299"/>
            <a:chOff x="5735477" y="2429858"/>
            <a:chExt cx="353354" cy="341299"/>
          </a:xfrm>
        </p:grpSpPr>
        <p:sp>
          <p:nvSpPr>
            <p:cNvPr id="12846" name="Google Shape;12846;p80"/>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0"/>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0"/>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0"/>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80"/>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80"/>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2" name="Google Shape;12852;p80"/>
          <p:cNvGrpSpPr/>
          <p:nvPr/>
        </p:nvGrpSpPr>
        <p:grpSpPr>
          <a:xfrm>
            <a:off x="5243735" y="2271523"/>
            <a:ext cx="405255" cy="275499"/>
            <a:chOff x="5283337" y="2478774"/>
            <a:chExt cx="358633" cy="243913"/>
          </a:xfrm>
        </p:grpSpPr>
        <p:sp>
          <p:nvSpPr>
            <p:cNvPr id="12853" name="Google Shape;12853;p80"/>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0"/>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0"/>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0"/>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0"/>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80"/>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0"/>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0"/>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0"/>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80"/>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0"/>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0"/>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0"/>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0"/>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80"/>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80"/>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0"/>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80"/>
          <p:cNvGrpSpPr/>
          <p:nvPr/>
        </p:nvGrpSpPr>
        <p:grpSpPr>
          <a:xfrm>
            <a:off x="7964753" y="2295373"/>
            <a:ext cx="362068" cy="258670"/>
            <a:chOff x="7964753" y="2470823"/>
            <a:chExt cx="362068" cy="258670"/>
          </a:xfrm>
        </p:grpSpPr>
        <p:sp>
          <p:nvSpPr>
            <p:cNvPr id="12871" name="Google Shape;12871;p80"/>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80"/>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80"/>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0"/>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0"/>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0"/>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0"/>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0"/>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0"/>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0" name="Google Shape;12880;p80"/>
          <p:cNvGrpSpPr/>
          <p:nvPr/>
        </p:nvGrpSpPr>
        <p:grpSpPr>
          <a:xfrm>
            <a:off x="7524349" y="2280997"/>
            <a:ext cx="350332" cy="288948"/>
            <a:chOff x="7524349" y="2456447"/>
            <a:chExt cx="350332" cy="288948"/>
          </a:xfrm>
        </p:grpSpPr>
        <p:sp>
          <p:nvSpPr>
            <p:cNvPr id="12881" name="Google Shape;12881;p80"/>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0"/>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0"/>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0"/>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0"/>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6" name="Google Shape;12886;p80"/>
          <p:cNvGrpSpPr/>
          <p:nvPr/>
        </p:nvGrpSpPr>
        <p:grpSpPr>
          <a:xfrm>
            <a:off x="3972749" y="2718761"/>
            <a:ext cx="355230" cy="356725"/>
            <a:chOff x="3972749" y="2894211"/>
            <a:chExt cx="355230" cy="356725"/>
          </a:xfrm>
        </p:grpSpPr>
        <p:sp>
          <p:nvSpPr>
            <p:cNvPr id="12887" name="Google Shape;12887;p80"/>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0"/>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0"/>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80"/>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0"/>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2" name="Google Shape;12892;p80"/>
          <p:cNvGrpSpPr/>
          <p:nvPr/>
        </p:nvGrpSpPr>
        <p:grpSpPr>
          <a:xfrm>
            <a:off x="3527797" y="2743346"/>
            <a:ext cx="355993" cy="307904"/>
            <a:chOff x="3527797" y="2918796"/>
            <a:chExt cx="355993" cy="307904"/>
          </a:xfrm>
        </p:grpSpPr>
        <p:sp>
          <p:nvSpPr>
            <p:cNvPr id="12893" name="Google Shape;12893;p80"/>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80"/>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0"/>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0"/>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0"/>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0"/>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0"/>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0"/>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0"/>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0"/>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80"/>
          <p:cNvGrpSpPr/>
          <p:nvPr/>
        </p:nvGrpSpPr>
        <p:grpSpPr>
          <a:xfrm>
            <a:off x="3082845" y="2745509"/>
            <a:ext cx="356375" cy="302338"/>
            <a:chOff x="3082845" y="2920959"/>
            <a:chExt cx="356375" cy="302338"/>
          </a:xfrm>
        </p:grpSpPr>
        <p:sp>
          <p:nvSpPr>
            <p:cNvPr id="12904" name="Google Shape;12904;p80"/>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0"/>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6" name="Google Shape;12906;p80"/>
          <p:cNvGrpSpPr/>
          <p:nvPr/>
        </p:nvGrpSpPr>
        <p:grpSpPr>
          <a:xfrm>
            <a:off x="2639038" y="2719492"/>
            <a:ext cx="355612" cy="355612"/>
            <a:chOff x="2639038" y="2894942"/>
            <a:chExt cx="355612" cy="355612"/>
          </a:xfrm>
        </p:grpSpPr>
        <p:sp>
          <p:nvSpPr>
            <p:cNvPr id="12907" name="Google Shape;12907;p80"/>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0"/>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9" name="Google Shape;12909;p80"/>
          <p:cNvGrpSpPr/>
          <p:nvPr/>
        </p:nvGrpSpPr>
        <p:grpSpPr>
          <a:xfrm>
            <a:off x="2194468" y="2763415"/>
            <a:ext cx="355993" cy="267766"/>
            <a:chOff x="2194468" y="2938865"/>
            <a:chExt cx="355993" cy="267766"/>
          </a:xfrm>
        </p:grpSpPr>
        <p:sp>
          <p:nvSpPr>
            <p:cNvPr id="12910" name="Google Shape;12910;p80"/>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0"/>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0"/>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0"/>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0"/>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0"/>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0"/>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0"/>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0"/>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0"/>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0"/>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0"/>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0"/>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0"/>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0"/>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0"/>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0"/>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0"/>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0"/>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0"/>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0" name="Google Shape;12930;p80"/>
          <p:cNvGrpSpPr/>
          <p:nvPr/>
        </p:nvGrpSpPr>
        <p:grpSpPr>
          <a:xfrm>
            <a:off x="1749897" y="2719111"/>
            <a:ext cx="355993" cy="355612"/>
            <a:chOff x="1749897" y="2894561"/>
            <a:chExt cx="355993" cy="355612"/>
          </a:xfrm>
        </p:grpSpPr>
        <p:sp>
          <p:nvSpPr>
            <p:cNvPr id="12931" name="Google Shape;12931;p80"/>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0"/>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0"/>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0"/>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0"/>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0"/>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0"/>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0"/>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0"/>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0"/>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0"/>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2" name="Google Shape;12942;p80"/>
          <p:cNvGrpSpPr/>
          <p:nvPr/>
        </p:nvGrpSpPr>
        <p:grpSpPr>
          <a:xfrm>
            <a:off x="1305327" y="2718761"/>
            <a:ext cx="357520" cy="357488"/>
            <a:chOff x="1305327" y="2894211"/>
            <a:chExt cx="357520" cy="357488"/>
          </a:xfrm>
        </p:grpSpPr>
        <p:sp>
          <p:nvSpPr>
            <p:cNvPr id="12943" name="Google Shape;12943;p80"/>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0"/>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0"/>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0"/>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0"/>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8" name="Google Shape;12948;p80"/>
          <p:cNvGrpSpPr/>
          <p:nvPr/>
        </p:nvGrpSpPr>
        <p:grpSpPr>
          <a:xfrm>
            <a:off x="853950" y="2719270"/>
            <a:ext cx="364104" cy="353290"/>
            <a:chOff x="853950" y="2894720"/>
            <a:chExt cx="364104" cy="353290"/>
          </a:xfrm>
        </p:grpSpPr>
        <p:sp>
          <p:nvSpPr>
            <p:cNvPr id="12949" name="Google Shape;12949;p80"/>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0"/>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0"/>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0"/>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0"/>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0"/>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80"/>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80"/>
          <p:cNvGrpSpPr/>
          <p:nvPr/>
        </p:nvGrpSpPr>
        <p:grpSpPr>
          <a:xfrm>
            <a:off x="7066548" y="2737144"/>
            <a:ext cx="352209" cy="334938"/>
            <a:chOff x="7066548" y="2912594"/>
            <a:chExt cx="352209" cy="334938"/>
          </a:xfrm>
        </p:grpSpPr>
        <p:sp>
          <p:nvSpPr>
            <p:cNvPr id="12957" name="Google Shape;12957;p80"/>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0"/>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0"/>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0"/>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0"/>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0"/>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3" name="Google Shape;12963;p80"/>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0"/>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5" name="Google Shape;12965;p80"/>
          <p:cNvGrpSpPr/>
          <p:nvPr/>
        </p:nvGrpSpPr>
        <p:grpSpPr>
          <a:xfrm>
            <a:off x="7541397" y="2729352"/>
            <a:ext cx="318495" cy="352209"/>
            <a:chOff x="7541397" y="2904802"/>
            <a:chExt cx="318495" cy="352209"/>
          </a:xfrm>
        </p:grpSpPr>
        <p:sp>
          <p:nvSpPr>
            <p:cNvPr id="12966" name="Google Shape;12966;p80"/>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0"/>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8" name="Google Shape;12968;p80"/>
          <p:cNvGrpSpPr/>
          <p:nvPr/>
        </p:nvGrpSpPr>
        <p:grpSpPr>
          <a:xfrm>
            <a:off x="8003015" y="2728589"/>
            <a:ext cx="306759" cy="351445"/>
            <a:chOff x="8003015" y="2904039"/>
            <a:chExt cx="306759" cy="351445"/>
          </a:xfrm>
        </p:grpSpPr>
        <p:sp>
          <p:nvSpPr>
            <p:cNvPr id="12969" name="Google Shape;12969;p80"/>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0"/>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0"/>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80"/>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0"/>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0"/>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5" name="Google Shape;12975;p80"/>
          <p:cNvGrpSpPr/>
          <p:nvPr/>
        </p:nvGrpSpPr>
        <p:grpSpPr>
          <a:xfrm>
            <a:off x="5687770" y="2710046"/>
            <a:ext cx="369638" cy="369606"/>
            <a:chOff x="5687770" y="2885496"/>
            <a:chExt cx="369638" cy="369606"/>
          </a:xfrm>
        </p:grpSpPr>
        <p:sp>
          <p:nvSpPr>
            <p:cNvPr id="12976" name="Google Shape;12976;p80"/>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0"/>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0"/>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0"/>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80"/>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0"/>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0"/>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0"/>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0"/>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0"/>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80"/>
          <p:cNvGrpSpPr/>
          <p:nvPr/>
        </p:nvGrpSpPr>
        <p:grpSpPr>
          <a:xfrm>
            <a:off x="4881958" y="2729352"/>
            <a:ext cx="156417" cy="349537"/>
            <a:chOff x="4881958" y="2904802"/>
            <a:chExt cx="156417" cy="349537"/>
          </a:xfrm>
        </p:grpSpPr>
        <p:sp>
          <p:nvSpPr>
            <p:cNvPr id="12987" name="Google Shape;12987;p80"/>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0"/>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0"/>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0"/>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0"/>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0"/>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0"/>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4" name="Google Shape;12994;p80"/>
          <p:cNvGrpSpPr/>
          <p:nvPr/>
        </p:nvGrpSpPr>
        <p:grpSpPr>
          <a:xfrm>
            <a:off x="5230318" y="2711064"/>
            <a:ext cx="371133" cy="367443"/>
            <a:chOff x="5230318" y="2886514"/>
            <a:chExt cx="371133" cy="367443"/>
          </a:xfrm>
        </p:grpSpPr>
        <p:sp>
          <p:nvSpPr>
            <p:cNvPr id="12995" name="Google Shape;12995;p80"/>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0"/>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0"/>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0"/>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0"/>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0"/>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0"/>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0"/>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0"/>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4" name="Google Shape;13004;p80"/>
          <p:cNvGrpSpPr/>
          <p:nvPr/>
        </p:nvGrpSpPr>
        <p:grpSpPr>
          <a:xfrm>
            <a:off x="5748358" y="3259128"/>
            <a:ext cx="352590" cy="182561"/>
            <a:chOff x="5748358" y="3434578"/>
            <a:chExt cx="352590" cy="182561"/>
          </a:xfrm>
        </p:grpSpPr>
        <p:sp>
          <p:nvSpPr>
            <p:cNvPr id="13005" name="Google Shape;13005;p80"/>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80"/>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0"/>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0"/>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0"/>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80"/>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80"/>
          <p:cNvGrpSpPr/>
          <p:nvPr/>
        </p:nvGrpSpPr>
        <p:grpSpPr>
          <a:xfrm>
            <a:off x="862283" y="4099321"/>
            <a:ext cx="341204" cy="359301"/>
            <a:chOff x="862283" y="4274771"/>
            <a:chExt cx="341204" cy="359301"/>
          </a:xfrm>
        </p:grpSpPr>
        <p:sp>
          <p:nvSpPr>
            <p:cNvPr id="13012" name="Google Shape;13012;p80"/>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0"/>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0"/>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5" name="Google Shape;13015;p80"/>
          <p:cNvGrpSpPr/>
          <p:nvPr/>
        </p:nvGrpSpPr>
        <p:grpSpPr>
          <a:xfrm>
            <a:off x="1396957" y="4111915"/>
            <a:ext cx="301861" cy="332871"/>
            <a:chOff x="1396957" y="4287365"/>
            <a:chExt cx="301861" cy="332871"/>
          </a:xfrm>
        </p:grpSpPr>
        <p:sp>
          <p:nvSpPr>
            <p:cNvPr id="13016" name="Google Shape;13016;p80"/>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80"/>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80"/>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0"/>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0"/>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0"/>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0"/>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0"/>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0"/>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0"/>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0"/>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0"/>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0"/>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0"/>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80"/>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1" name="Google Shape;13031;p80"/>
          <p:cNvGrpSpPr/>
          <p:nvPr/>
        </p:nvGrpSpPr>
        <p:grpSpPr>
          <a:xfrm>
            <a:off x="1865381" y="4102056"/>
            <a:ext cx="396131" cy="355612"/>
            <a:chOff x="1865381" y="4277506"/>
            <a:chExt cx="396131" cy="355612"/>
          </a:xfrm>
        </p:grpSpPr>
        <p:sp>
          <p:nvSpPr>
            <p:cNvPr id="13032" name="Google Shape;13032;p80"/>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0"/>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0"/>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0"/>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80"/>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0"/>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8" name="Google Shape;13038;p80"/>
          <p:cNvGrpSpPr/>
          <p:nvPr/>
        </p:nvGrpSpPr>
        <p:grpSpPr>
          <a:xfrm>
            <a:off x="2411823" y="4128549"/>
            <a:ext cx="334398" cy="299953"/>
            <a:chOff x="2411823" y="4303999"/>
            <a:chExt cx="334398" cy="299953"/>
          </a:xfrm>
        </p:grpSpPr>
        <p:sp>
          <p:nvSpPr>
            <p:cNvPr id="13039" name="Google Shape;13039;p80"/>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0"/>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80"/>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0"/>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0"/>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0"/>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0"/>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80"/>
          <p:cNvGrpSpPr/>
          <p:nvPr/>
        </p:nvGrpSpPr>
        <p:grpSpPr>
          <a:xfrm>
            <a:off x="2903337" y="4103582"/>
            <a:ext cx="382519" cy="350682"/>
            <a:chOff x="2903337" y="4279032"/>
            <a:chExt cx="382519" cy="350682"/>
          </a:xfrm>
        </p:grpSpPr>
        <p:sp>
          <p:nvSpPr>
            <p:cNvPr id="13047" name="Google Shape;13047;p80"/>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0"/>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0"/>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0"/>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0"/>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0"/>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0"/>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0"/>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0"/>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0"/>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0"/>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0"/>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0"/>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0"/>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0"/>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2" name="Google Shape;13062;p80"/>
          <p:cNvGrpSpPr/>
          <p:nvPr/>
        </p:nvGrpSpPr>
        <p:grpSpPr>
          <a:xfrm>
            <a:off x="3933342" y="4140317"/>
            <a:ext cx="383632" cy="276449"/>
            <a:chOff x="3933342" y="4315767"/>
            <a:chExt cx="383632" cy="276449"/>
          </a:xfrm>
        </p:grpSpPr>
        <p:sp>
          <p:nvSpPr>
            <p:cNvPr id="13063" name="Google Shape;13063;p80"/>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0"/>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0"/>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0"/>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0"/>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0"/>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9" name="Google Shape;13069;p80"/>
          <p:cNvGrpSpPr/>
          <p:nvPr/>
        </p:nvGrpSpPr>
        <p:grpSpPr>
          <a:xfrm>
            <a:off x="3441065" y="4127055"/>
            <a:ext cx="337069" cy="302593"/>
            <a:chOff x="3441065" y="4302505"/>
            <a:chExt cx="337069" cy="302593"/>
          </a:xfrm>
        </p:grpSpPr>
        <p:sp>
          <p:nvSpPr>
            <p:cNvPr id="13070" name="Google Shape;13070;p80"/>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0"/>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0"/>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0"/>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0"/>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0"/>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0"/>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0"/>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0"/>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0"/>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80"/>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0"/>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0"/>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3" name="Google Shape;13083;p80"/>
          <p:cNvGrpSpPr/>
          <p:nvPr/>
        </p:nvGrpSpPr>
        <p:grpSpPr>
          <a:xfrm>
            <a:off x="3532345" y="3187185"/>
            <a:ext cx="339328" cy="336274"/>
            <a:chOff x="3532345" y="3362635"/>
            <a:chExt cx="339328" cy="336274"/>
          </a:xfrm>
        </p:grpSpPr>
        <p:sp>
          <p:nvSpPr>
            <p:cNvPr id="13084" name="Google Shape;13084;p8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0"/>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80"/>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0"/>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9" name="Google Shape;13089;p80"/>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0" name="Google Shape;13090;p80"/>
          <p:cNvGrpSpPr/>
          <p:nvPr/>
        </p:nvGrpSpPr>
        <p:grpSpPr>
          <a:xfrm>
            <a:off x="1883955" y="3633250"/>
            <a:ext cx="162873" cy="351445"/>
            <a:chOff x="1883955" y="3808700"/>
            <a:chExt cx="162873" cy="351445"/>
          </a:xfrm>
        </p:grpSpPr>
        <p:sp>
          <p:nvSpPr>
            <p:cNvPr id="13091" name="Google Shape;13091;p80"/>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80"/>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3" name="Google Shape;13093;p80"/>
          <p:cNvGrpSpPr/>
          <p:nvPr/>
        </p:nvGrpSpPr>
        <p:grpSpPr>
          <a:xfrm>
            <a:off x="939156" y="3633759"/>
            <a:ext cx="192007" cy="351318"/>
            <a:chOff x="939156" y="3809209"/>
            <a:chExt cx="192007" cy="351318"/>
          </a:xfrm>
        </p:grpSpPr>
        <p:sp>
          <p:nvSpPr>
            <p:cNvPr id="13094" name="Google Shape;13094;p80"/>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0"/>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80"/>
          <p:cNvGrpSpPr/>
          <p:nvPr/>
        </p:nvGrpSpPr>
        <p:grpSpPr>
          <a:xfrm>
            <a:off x="2306167" y="3634395"/>
            <a:ext cx="193915" cy="349155"/>
            <a:chOff x="2306167" y="3809845"/>
            <a:chExt cx="193915" cy="349155"/>
          </a:xfrm>
        </p:grpSpPr>
        <p:sp>
          <p:nvSpPr>
            <p:cNvPr id="13097" name="Google Shape;13097;p80"/>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0"/>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0"/>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0"/>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0"/>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0"/>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0"/>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80"/>
          <p:cNvGrpSpPr/>
          <p:nvPr/>
        </p:nvGrpSpPr>
        <p:grpSpPr>
          <a:xfrm>
            <a:off x="1323901" y="3631723"/>
            <a:ext cx="356343" cy="356757"/>
            <a:chOff x="1323901" y="3807173"/>
            <a:chExt cx="356343" cy="356757"/>
          </a:xfrm>
        </p:grpSpPr>
        <p:sp>
          <p:nvSpPr>
            <p:cNvPr id="13105" name="Google Shape;13105;p80"/>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0"/>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80"/>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80"/>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80"/>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0"/>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0"/>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0"/>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0"/>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0"/>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0"/>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0"/>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0"/>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0"/>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0"/>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0"/>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80"/>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0"/>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0"/>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0"/>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80"/>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80"/>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0"/>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0"/>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9" name="Google Shape;13129;p80"/>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0" name="Google Shape;13130;p80"/>
          <p:cNvGrpSpPr/>
          <p:nvPr/>
        </p:nvGrpSpPr>
        <p:grpSpPr>
          <a:xfrm>
            <a:off x="859262" y="3178470"/>
            <a:ext cx="306759" cy="351445"/>
            <a:chOff x="859262" y="3353920"/>
            <a:chExt cx="306759" cy="351445"/>
          </a:xfrm>
        </p:grpSpPr>
        <p:sp>
          <p:nvSpPr>
            <p:cNvPr id="13131" name="Google Shape;13131;p80"/>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0"/>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0"/>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80"/>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0"/>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36" name="Google Shape;13136;p80"/>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7" name="Google Shape;13137;p80"/>
          <p:cNvGrpSpPr/>
          <p:nvPr/>
        </p:nvGrpSpPr>
        <p:grpSpPr>
          <a:xfrm>
            <a:off x="3967437" y="3661652"/>
            <a:ext cx="364708" cy="295405"/>
            <a:chOff x="3967437" y="3837102"/>
            <a:chExt cx="364708" cy="295405"/>
          </a:xfrm>
        </p:grpSpPr>
        <p:sp>
          <p:nvSpPr>
            <p:cNvPr id="13138" name="Google Shape;13138;p80"/>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0"/>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0"/>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0"/>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0"/>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3" name="Google Shape;13143;p80"/>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0"/>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0"/>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6" name="Google Shape;13146;p80"/>
          <p:cNvGrpSpPr/>
          <p:nvPr/>
        </p:nvGrpSpPr>
        <p:grpSpPr>
          <a:xfrm>
            <a:off x="5811827" y="3631001"/>
            <a:ext cx="283743" cy="308444"/>
            <a:chOff x="5964227" y="3858701"/>
            <a:chExt cx="283743" cy="308444"/>
          </a:xfrm>
        </p:grpSpPr>
        <p:sp>
          <p:nvSpPr>
            <p:cNvPr id="13147" name="Google Shape;13147;p80"/>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0"/>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0"/>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0"/>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1" name="Google Shape;13151;p80"/>
          <p:cNvGrpSpPr/>
          <p:nvPr/>
        </p:nvGrpSpPr>
        <p:grpSpPr>
          <a:xfrm>
            <a:off x="6243508" y="3697623"/>
            <a:ext cx="320372" cy="213602"/>
            <a:chOff x="6395908" y="3873073"/>
            <a:chExt cx="320372" cy="213602"/>
          </a:xfrm>
        </p:grpSpPr>
        <p:sp>
          <p:nvSpPr>
            <p:cNvPr id="13152" name="Google Shape;13152;p80"/>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0"/>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0"/>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0"/>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0"/>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0"/>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0"/>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0"/>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0"/>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0"/>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2" name="Google Shape;13162;p80"/>
          <p:cNvGrpSpPr/>
          <p:nvPr/>
        </p:nvGrpSpPr>
        <p:grpSpPr>
          <a:xfrm>
            <a:off x="7262890" y="3627366"/>
            <a:ext cx="357138" cy="352018"/>
            <a:chOff x="7415290" y="3802816"/>
            <a:chExt cx="357138" cy="352018"/>
          </a:xfrm>
        </p:grpSpPr>
        <p:sp>
          <p:nvSpPr>
            <p:cNvPr id="13163" name="Google Shape;13163;p80"/>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0"/>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0"/>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0"/>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0"/>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0"/>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0"/>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0"/>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80"/>
          <p:cNvGrpSpPr/>
          <p:nvPr/>
        </p:nvGrpSpPr>
        <p:grpSpPr>
          <a:xfrm>
            <a:off x="6737312" y="3657963"/>
            <a:ext cx="355230" cy="293401"/>
            <a:chOff x="6889712" y="3833413"/>
            <a:chExt cx="355230" cy="293401"/>
          </a:xfrm>
        </p:grpSpPr>
        <p:sp>
          <p:nvSpPr>
            <p:cNvPr id="13172" name="Google Shape;13172;p80"/>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0"/>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0"/>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0"/>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0"/>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7" name="Google Shape;13177;p80"/>
          <p:cNvGrpSpPr/>
          <p:nvPr/>
        </p:nvGrpSpPr>
        <p:grpSpPr>
          <a:xfrm>
            <a:off x="7707152" y="3660420"/>
            <a:ext cx="282318" cy="337168"/>
            <a:chOff x="1635875" y="237775"/>
            <a:chExt cx="4370250" cy="5219325"/>
          </a:xfrm>
        </p:grpSpPr>
        <p:sp>
          <p:nvSpPr>
            <p:cNvPr id="13178" name="Google Shape;13178;p80"/>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0"/>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0" name="Google Shape;13180;p80"/>
          <p:cNvGrpSpPr/>
          <p:nvPr/>
        </p:nvGrpSpPr>
        <p:grpSpPr>
          <a:xfrm>
            <a:off x="3103963" y="3185690"/>
            <a:ext cx="297886" cy="337578"/>
            <a:chOff x="3103963" y="3361140"/>
            <a:chExt cx="297886" cy="337578"/>
          </a:xfrm>
        </p:grpSpPr>
        <p:sp>
          <p:nvSpPr>
            <p:cNvPr id="13181" name="Google Shape;13181;p80"/>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80"/>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80"/>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0"/>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0"/>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0"/>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0"/>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0"/>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0"/>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0"/>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0"/>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0"/>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5" name="Google Shape;13205;p80"/>
          <p:cNvGrpSpPr/>
          <p:nvPr/>
        </p:nvGrpSpPr>
        <p:grpSpPr>
          <a:xfrm>
            <a:off x="2667821" y="3185658"/>
            <a:ext cx="273046" cy="337801"/>
            <a:chOff x="2667821" y="3361108"/>
            <a:chExt cx="273046" cy="337801"/>
          </a:xfrm>
        </p:grpSpPr>
        <p:sp>
          <p:nvSpPr>
            <p:cNvPr id="13206" name="Google Shape;13206;p80"/>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0"/>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0"/>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0"/>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0"/>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0"/>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0"/>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0"/>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0"/>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0"/>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0"/>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0"/>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0"/>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0"/>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0"/>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0"/>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0"/>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0"/>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0"/>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5" name="Google Shape;13225;p80"/>
          <p:cNvGrpSpPr/>
          <p:nvPr/>
        </p:nvGrpSpPr>
        <p:grpSpPr>
          <a:xfrm>
            <a:off x="2212469" y="3184863"/>
            <a:ext cx="282715" cy="338660"/>
            <a:chOff x="2212469" y="3360313"/>
            <a:chExt cx="282715" cy="338660"/>
          </a:xfrm>
        </p:grpSpPr>
        <p:sp>
          <p:nvSpPr>
            <p:cNvPr id="13226" name="Google Shape;13226;p80"/>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0"/>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0"/>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9" name="Google Shape;13229;p80"/>
          <p:cNvGrpSpPr/>
          <p:nvPr/>
        </p:nvGrpSpPr>
        <p:grpSpPr>
          <a:xfrm>
            <a:off x="1768821" y="3185658"/>
            <a:ext cx="278739" cy="339073"/>
            <a:chOff x="1768821" y="3361108"/>
            <a:chExt cx="278739" cy="339073"/>
          </a:xfrm>
        </p:grpSpPr>
        <p:sp>
          <p:nvSpPr>
            <p:cNvPr id="13230" name="Google Shape;13230;p80"/>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0"/>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0"/>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0"/>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0"/>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0"/>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0"/>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0"/>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0"/>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0"/>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0"/>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1" name="Google Shape;13241;p80"/>
          <p:cNvGrpSpPr/>
          <p:nvPr/>
        </p:nvGrpSpPr>
        <p:grpSpPr>
          <a:xfrm>
            <a:off x="5337883" y="3161423"/>
            <a:ext cx="307141" cy="376826"/>
            <a:chOff x="5337883" y="3336873"/>
            <a:chExt cx="307141" cy="376826"/>
          </a:xfrm>
        </p:grpSpPr>
        <p:sp>
          <p:nvSpPr>
            <p:cNvPr id="13242" name="Google Shape;13242;p80"/>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0"/>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4" name="Google Shape;13244;p80"/>
          <p:cNvGrpSpPr/>
          <p:nvPr/>
        </p:nvGrpSpPr>
        <p:grpSpPr>
          <a:xfrm>
            <a:off x="4883835" y="3161805"/>
            <a:ext cx="323425" cy="377557"/>
            <a:chOff x="4883835" y="3337255"/>
            <a:chExt cx="323425" cy="377557"/>
          </a:xfrm>
        </p:grpSpPr>
        <p:sp>
          <p:nvSpPr>
            <p:cNvPr id="13245" name="Google Shape;13245;p80"/>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0"/>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0"/>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8" name="Google Shape;13248;p80"/>
          <p:cNvGrpSpPr/>
          <p:nvPr/>
        </p:nvGrpSpPr>
        <p:grpSpPr>
          <a:xfrm>
            <a:off x="6193310" y="3231839"/>
            <a:ext cx="352590" cy="237488"/>
            <a:chOff x="6193310" y="3407289"/>
            <a:chExt cx="352590" cy="237488"/>
          </a:xfrm>
        </p:grpSpPr>
        <p:sp>
          <p:nvSpPr>
            <p:cNvPr id="13249" name="Google Shape;13249;p80"/>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0"/>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0"/>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0"/>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80"/>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4" name="Google Shape;13254;p80"/>
          <p:cNvGrpSpPr/>
          <p:nvPr/>
        </p:nvGrpSpPr>
        <p:grpSpPr>
          <a:xfrm>
            <a:off x="6637117" y="3222393"/>
            <a:ext cx="353735" cy="254504"/>
            <a:chOff x="6637117" y="3397843"/>
            <a:chExt cx="353735" cy="254504"/>
          </a:xfrm>
        </p:grpSpPr>
        <p:sp>
          <p:nvSpPr>
            <p:cNvPr id="13255" name="Google Shape;13255;p80"/>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0"/>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0"/>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0"/>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80"/>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0"/>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1" name="Google Shape;13261;p80"/>
          <p:cNvGrpSpPr/>
          <p:nvPr/>
        </p:nvGrpSpPr>
        <p:grpSpPr>
          <a:xfrm>
            <a:off x="7075994" y="3174081"/>
            <a:ext cx="360637" cy="352336"/>
            <a:chOff x="7075994" y="3349531"/>
            <a:chExt cx="360637" cy="352336"/>
          </a:xfrm>
        </p:grpSpPr>
        <p:sp>
          <p:nvSpPr>
            <p:cNvPr id="13262" name="Google Shape;13262;p80"/>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0"/>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0"/>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0"/>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0"/>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0"/>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0"/>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9" name="Google Shape;13269;p80"/>
          <p:cNvGrpSpPr/>
          <p:nvPr/>
        </p:nvGrpSpPr>
        <p:grpSpPr>
          <a:xfrm>
            <a:off x="7651983" y="3173731"/>
            <a:ext cx="107183" cy="352399"/>
            <a:chOff x="7651983" y="3349181"/>
            <a:chExt cx="107183" cy="352399"/>
          </a:xfrm>
        </p:grpSpPr>
        <p:sp>
          <p:nvSpPr>
            <p:cNvPr id="13270" name="Google Shape;13270;p80"/>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0"/>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2" name="Google Shape;13272;p80"/>
          <p:cNvGrpSpPr/>
          <p:nvPr/>
        </p:nvGrpSpPr>
        <p:grpSpPr>
          <a:xfrm>
            <a:off x="7973468" y="3206872"/>
            <a:ext cx="352590" cy="287072"/>
            <a:chOff x="7973468" y="3382322"/>
            <a:chExt cx="352590" cy="287072"/>
          </a:xfrm>
        </p:grpSpPr>
        <p:sp>
          <p:nvSpPr>
            <p:cNvPr id="13273" name="Google Shape;13273;p80"/>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80"/>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80"/>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80"/>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0"/>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80"/>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0"/>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0"/>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0"/>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0"/>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0"/>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0"/>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5" name="Google Shape;13285;p8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286" name="Google Shape;13286;p8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90" name="Shape 13290"/>
        <p:cNvGrpSpPr/>
        <p:nvPr/>
      </p:nvGrpSpPr>
      <p:grpSpPr>
        <a:xfrm>
          <a:off x="0" y="0"/>
          <a:ext cx="0" cy="0"/>
          <a:chOff x="0" y="0"/>
          <a:chExt cx="0" cy="0"/>
        </a:xfrm>
      </p:grpSpPr>
      <p:grpSp>
        <p:nvGrpSpPr>
          <p:cNvPr id="13291" name="Google Shape;13291;p81"/>
          <p:cNvGrpSpPr/>
          <p:nvPr/>
        </p:nvGrpSpPr>
        <p:grpSpPr>
          <a:xfrm>
            <a:off x="821808" y="1576858"/>
            <a:ext cx="347872" cy="347488"/>
            <a:chOff x="849677" y="1500658"/>
            <a:chExt cx="347872" cy="347488"/>
          </a:xfrm>
        </p:grpSpPr>
        <p:sp>
          <p:nvSpPr>
            <p:cNvPr id="13292" name="Google Shape;13292;p81"/>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1"/>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1"/>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1"/>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1"/>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1"/>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8" name="Google Shape;13298;p81"/>
          <p:cNvGrpSpPr/>
          <p:nvPr/>
        </p:nvGrpSpPr>
        <p:grpSpPr>
          <a:xfrm>
            <a:off x="1387984" y="1576858"/>
            <a:ext cx="315872" cy="347488"/>
            <a:chOff x="1415853" y="1500658"/>
            <a:chExt cx="315872" cy="347488"/>
          </a:xfrm>
        </p:grpSpPr>
        <p:sp>
          <p:nvSpPr>
            <p:cNvPr id="13299" name="Google Shape;13299;p81"/>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1"/>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1"/>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1"/>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3" name="Google Shape;13303;p81"/>
          <p:cNvGrpSpPr/>
          <p:nvPr/>
        </p:nvGrpSpPr>
        <p:grpSpPr>
          <a:xfrm>
            <a:off x="4669520" y="1576858"/>
            <a:ext cx="347520" cy="347104"/>
            <a:chOff x="4697389" y="1500658"/>
            <a:chExt cx="347520" cy="347104"/>
          </a:xfrm>
        </p:grpSpPr>
        <p:sp>
          <p:nvSpPr>
            <p:cNvPr id="13304" name="Google Shape;13304;p81"/>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1"/>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1"/>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81"/>
          <p:cNvGrpSpPr/>
          <p:nvPr/>
        </p:nvGrpSpPr>
        <p:grpSpPr>
          <a:xfrm>
            <a:off x="3575664" y="2041146"/>
            <a:ext cx="347520" cy="353760"/>
            <a:chOff x="3603533" y="1964946"/>
            <a:chExt cx="347520" cy="353760"/>
          </a:xfrm>
        </p:grpSpPr>
        <p:sp>
          <p:nvSpPr>
            <p:cNvPr id="13308" name="Google Shape;13308;p81"/>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1"/>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1"/>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1" name="Google Shape;13311;p81"/>
          <p:cNvGrpSpPr/>
          <p:nvPr/>
        </p:nvGrpSpPr>
        <p:grpSpPr>
          <a:xfrm>
            <a:off x="1922896" y="2040538"/>
            <a:ext cx="357792" cy="352448"/>
            <a:chOff x="1950765" y="1964338"/>
            <a:chExt cx="357792" cy="352448"/>
          </a:xfrm>
        </p:grpSpPr>
        <p:sp>
          <p:nvSpPr>
            <p:cNvPr id="13312" name="Google Shape;13312;p81"/>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1"/>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81"/>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81"/>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6" name="Google Shape;13316;p81"/>
          <p:cNvGrpSpPr/>
          <p:nvPr/>
        </p:nvGrpSpPr>
        <p:grpSpPr>
          <a:xfrm>
            <a:off x="7407760" y="2040890"/>
            <a:ext cx="367712" cy="353248"/>
            <a:chOff x="7435629" y="1964690"/>
            <a:chExt cx="367712" cy="353248"/>
          </a:xfrm>
        </p:grpSpPr>
        <p:sp>
          <p:nvSpPr>
            <p:cNvPr id="13317" name="Google Shape;13317;p81"/>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1"/>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81"/>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1"/>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81"/>
          <p:cNvGrpSpPr/>
          <p:nvPr/>
        </p:nvGrpSpPr>
        <p:grpSpPr>
          <a:xfrm>
            <a:off x="2484880" y="2041242"/>
            <a:ext cx="333024" cy="352896"/>
            <a:chOff x="2512749" y="1965042"/>
            <a:chExt cx="333024" cy="352896"/>
          </a:xfrm>
        </p:grpSpPr>
        <p:sp>
          <p:nvSpPr>
            <p:cNvPr id="13322" name="Google Shape;13322;p81"/>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1"/>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1"/>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1"/>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1"/>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81"/>
          <p:cNvGrpSpPr/>
          <p:nvPr/>
        </p:nvGrpSpPr>
        <p:grpSpPr>
          <a:xfrm>
            <a:off x="1370448" y="2057978"/>
            <a:ext cx="365792" cy="335392"/>
            <a:chOff x="1398317" y="1981778"/>
            <a:chExt cx="365792" cy="335392"/>
          </a:xfrm>
        </p:grpSpPr>
        <p:sp>
          <p:nvSpPr>
            <p:cNvPr id="13328" name="Google Shape;13328;p81"/>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1"/>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1"/>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1"/>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1"/>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1"/>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4" name="Google Shape;13334;p81"/>
          <p:cNvGrpSpPr/>
          <p:nvPr/>
        </p:nvGrpSpPr>
        <p:grpSpPr>
          <a:xfrm>
            <a:off x="3024368" y="2079770"/>
            <a:ext cx="353600" cy="314752"/>
            <a:chOff x="3052237" y="2003570"/>
            <a:chExt cx="353600" cy="314752"/>
          </a:xfrm>
        </p:grpSpPr>
        <p:sp>
          <p:nvSpPr>
            <p:cNvPr id="13335" name="Google Shape;13335;p81"/>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81"/>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81"/>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8" name="Google Shape;13338;p81"/>
          <p:cNvGrpSpPr/>
          <p:nvPr/>
        </p:nvGrpSpPr>
        <p:grpSpPr>
          <a:xfrm>
            <a:off x="1376144" y="3034266"/>
            <a:ext cx="368096" cy="223968"/>
            <a:chOff x="1404013" y="2958066"/>
            <a:chExt cx="368096" cy="223968"/>
          </a:xfrm>
        </p:grpSpPr>
        <p:sp>
          <p:nvSpPr>
            <p:cNvPr id="13339" name="Google Shape;13339;p81"/>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1"/>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41" name="Google Shape;13341;p81"/>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1"/>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3" name="Google Shape;13343;p81"/>
          <p:cNvGrpSpPr/>
          <p:nvPr/>
        </p:nvGrpSpPr>
        <p:grpSpPr>
          <a:xfrm>
            <a:off x="1923280" y="2961402"/>
            <a:ext cx="370368" cy="367328"/>
            <a:chOff x="1951149" y="2885202"/>
            <a:chExt cx="370368" cy="367328"/>
          </a:xfrm>
        </p:grpSpPr>
        <p:sp>
          <p:nvSpPr>
            <p:cNvPr id="13344" name="Google Shape;13344;p81"/>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1"/>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1"/>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81"/>
          <p:cNvGrpSpPr/>
          <p:nvPr/>
        </p:nvGrpSpPr>
        <p:grpSpPr>
          <a:xfrm>
            <a:off x="2473808" y="2982362"/>
            <a:ext cx="367328" cy="327296"/>
            <a:chOff x="2501677" y="2906162"/>
            <a:chExt cx="367328" cy="327296"/>
          </a:xfrm>
        </p:grpSpPr>
        <p:sp>
          <p:nvSpPr>
            <p:cNvPr id="13348" name="Google Shape;13348;p81"/>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1"/>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1"/>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1" name="Google Shape;13351;p81"/>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2" name="Google Shape;13352;p81"/>
          <p:cNvGrpSpPr/>
          <p:nvPr/>
        </p:nvGrpSpPr>
        <p:grpSpPr>
          <a:xfrm>
            <a:off x="3022448" y="2969914"/>
            <a:ext cx="367712" cy="354240"/>
            <a:chOff x="3050317" y="2893714"/>
            <a:chExt cx="367712" cy="354240"/>
          </a:xfrm>
        </p:grpSpPr>
        <p:sp>
          <p:nvSpPr>
            <p:cNvPr id="13353" name="Google Shape;13353;p81"/>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1"/>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5" name="Google Shape;13355;p81"/>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1"/>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7" name="Google Shape;13357;p81"/>
          <p:cNvGrpSpPr/>
          <p:nvPr/>
        </p:nvGrpSpPr>
        <p:grpSpPr>
          <a:xfrm>
            <a:off x="7503408" y="2962554"/>
            <a:ext cx="185184" cy="367296"/>
            <a:chOff x="7531277" y="2886354"/>
            <a:chExt cx="185184" cy="367296"/>
          </a:xfrm>
        </p:grpSpPr>
        <p:sp>
          <p:nvSpPr>
            <p:cNvPr id="13358" name="Google Shape;13358;p81"/>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1"/>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1"/>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1" name="Google Shape;13361;p81"/>
          <p:cNvGrpSpPr/>
          <p:nvPr/>
        </p:nvGrpSpPr>
        <p:grpSpPr>
          <a:xfrm>
            <a:off x="6898768" y="2962938"/>
            <a:ext cx="297184" cy="367296"/>
            <a:chOff x="6926637" y="2886738"/>
            <a:chExt cx="297184" cy="367296"/>
          </a:xfrm>
        </p:grpSpPr>
        <p:sp>
          <p:nvSpPr>
            <p:cNvPr id="13362" name="Google Shape;13362;p81"/>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81"/>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1"/>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5" name="Google Shape;13365;p81"/>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1"/>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7" name="Google Shape;13367;p81"/>
          <p:cNvGrpSpPr/>
          <p:nvPr/>
        </p:nvGrpSpPr>
        <p:grpSpPr>
          <a:xfrm>
            <a:off x="6312784" y="2962554"/>
            <a:ext cx="370368" cy="368064"/>
            <a:chOff x="6340653" y="2886354"/>
            <a:chExt cx="370368" cy="368064"/>
          </a:xfrm>
        </p:grpSpPr>
        <p:sp>
          <p:nvSpPr>
            <p:cNvPr id="13368" name="Google Shape;13368;p81"/>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1"/>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1"/>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1"/>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1"/>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1"/>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4" name="Google Shape;13374;p81"/>
          <p:cNvGrpSpPr/>
          <p:nvPr/>
        </p:nvGrpSpPr>
        <p:grpSpPr>
          <a:xfrm>
            <a:off x="5218928" y="2057626"/>
            <a:ext cx="354752" cy="336512"/>
            <a:chOff x="5246797" y="1981426"/>
            <a:chExt cx="354752" cy="336512"/>
          </a:xfrm>
        </p:grpSpPr>
        <p:sp>
          <p:nvSpPr>
            <p:cNvPr id="13375" name="Google Shape;13375;p81"/>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1"/>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7" name="Google Shape;13377;p81"/>
          <p:cNvGrpSpPr/>
          <p:nvPr/>
        </p:nvGrpSpPr>
        <p:grpSpPr>
          <a:xfrm>
            <a:off x="4120880" y="2178266"/>
            <a:ext cx="355136" cy="216256"/>
            <a:chOff x="4148749" y="2102066"/>
            <a:chExt cx="355136" cy="216256"/>
          </a:xfrm>
        </p:grpSpPr>
        <p:sp>
          <p:nvSpPr>
            <p:cNvPr id="13378" name="Google Shape;13378;p81"/>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1"/>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0" name="Google Shape;13380;p81"/>
          <p:cNvGrpSpPr/>
          <p:nvPr/>
        </p:nvGrpSpPr>
        <p:grpSpPr>
          <a:xfrm>
            <a:off x="5766800" y="2077626"/>
            <a:ext cx="354752" cy="315360"/>
            <a:chOff x="5794669" y="2001426"/>
            <a:chExt cx="354752" cy="315360"/>
          </a:xfrm>
        </p:grpSpPr>
        <p:sp>
          <p:nvSpPr>
            <p:cNvPr id="13381" name="Google Shape;13381;p81"/>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1"/>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3" name="Google Shape;13383;p81"/>
          <p:cNvGrpSpPr/>
          <p:nvPr/>
        </p:nvGrpSpPr>
        <p:grpSpPr>
          <a:xfrm>
            <a:off x="6317360" y="2106042"/>
            <a:ext cx="352832" cy="289216"/>
            <a:chOff x="6345229" y="2029842"/>
            <a:chExt cx="352832" cy="289216"/>
          </a:xfrm>
        </p:grpSpPr>
        <p:sp>
          <p:nvSpPr>
            <p:cNvPr id="13384" name="Google Shape;13384;p81"/>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1"/>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6" name="Google Shape;13386;p81"/>
          <p:cNvGrpSpPr/>
          <p:nvPr/>
        </p:nvGrpSpPr>
        <p:grpSpPr>
          <a:xfrm>
            <a:off x="4669520" y="2112538"/>
            <a:ext cx="354752" cy="281984"/>
            <a:chOff x="4697389" y="2036338"/>
            <a:chExt cx="354752" cy="281984"/>
          </a:xfrm>
        </p:grpSpPr>
        <p:sp>
          <p:nvSpPr>
            <p:cNvPr id="13387" name="Google Shape;13387;p81"/>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1"/>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9" name="Google Shape;13389;p81"/>
          <p:cNvGrpSpPr/>
          <p:nvPr/>
        </p:nvGrpSpPr>
        <p:grpSpPr>
          <a:xfrm>
            <a:off x="1376144" y="2500954"/>
            <a:ext cx="353600" cy="354944"/>
            <a:chOff x="1404013" y="2424754"/>
            <a:chExt cx="353600" cy="354944"/>
          </a:xfrm>
        </p:grpSpPr>
        <p:sp>
          <p:nvSpPr>
            <p:cNvPr id="13390" name="Google Shape;13390;p81"/>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1"/>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1"/>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81"/>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1"/>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5" name="Google Shape;13395;p81"/>
          <p:cNvGrpSpPr/>
          <p:nvPr/>
        </p:nvGrpSpPr>
        <p:grpSpPr>
          <a:xfrm>
            <a:off x="826384" y="2504474"/>
            <a:ext cx="355104" cy="351040"/>
            <a:chOff x="854253" y="2428274"/>
            <a:chExt cx="355104" cy="351040"/>
          </a:xfrm>
        </p:grpSpPr>
        <p:sp>
          <p:nvSpPr>
            <p:cNvPr id="13396" name="Google Shape;13396;p81"/>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1"/>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8" name="Google Shape;13398;p81"/>
          <p:cNvGrpSpPr/>
          <p:nvPr/>
        </p:nvGrpSpPr>
        <p:grpSpPr>
          <a:xfrm>
            <a:off x="6869040" y="2517146"/>
            <a:ext cx="354752" cy="275904"/>
            <a:chOff x="6896909" y="2440946"/>
            <a:chExt cx="354752" cy="275904"/>
          </a:xfrm>
        </p:grpSpPr>
        <p:sp>
          <p:nvSpPr>
            <p:cNvPr id="13399" name="Google Shape;13399;p81"/>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81"/>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1" name="Google Shape;13401;p81"/>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02" name="Google Shape;13402;p81"/>
          <p:cNvGrpSpPr/>
          <p:nvPr/>
        </p:nvGrpSpPr>
        <p:grpSpPr>
          <a:xfrm>
            <a:off x="5237200" y="2500954"/>
            <a:ext cx="321984" cy="354560"/>
            <a:chOff x="5265069" y="2424754"/>
            <a:chExt cx="321984" cy="354560"/>
          </a:xfrm>
        </p:grpSpPr>
        <p:sp>
          <p:nvSpPr>
            <p:cNvPr id="13403" name="Google Shape;13403;p81"/>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81"/>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5" name="Google Shape;13405;p81"/>
          <p:cNvGrpSpPr/>
          <p:nvPr/>
        </p:nvGrpSpPr>
        <p:grpSpPr>
          <a:xfrm>
            <a:off x="4122800" y="2542970"/>
            <a:ext cx="355104" cy="259584"/>
            <a:chOff x="4150669" y="2466770"/>
            <a:chExt cx="355104" cy="259584"/>
          </a:xfrm>
        </p:grpSpPr>
        <p:sp>
          <p:nvSpPr>
            <p:cNvPr id="13406" name="Google Shape;13406;p81"/>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1"/>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1"/>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1"/>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0" name="Google Shape;13410;p81"/>
          <p:cNvGrpSpPr/>
          <p:nvPr/>
        </p:nvGrpSpPr>
        <p:grpSpPr>
          <a:xfrm>
            <a:off x="4671824" y="2501146"/>
            <a:ext cx="354336" cy="353984"/>
            <a:chOff x="4699693" y="2424946"/>
            <a:chExt cx="354336" cy="353984"/>
          </a:xfrm>
        </p:grpSpPr>
        <p:sp>
          <p:nvSpPr>
            <p:cNvPr id="13411" name="Google Shape;13411;p81"/>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1"/>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3" name="Google Shape;13413;p81"/>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1"/>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5" name="Google Shape;13415;p81"/>
          <p:cNvGrpSpPr/>
          <p:nvPr/>
        </p:nvGrpSpPr>
        <p:grpSpPr>
          <a:xfrm>
            <a:off x="1925168" y="2628442"/>
            <a:ext cx="355136" cy="227072"/>
            <a:chOff x="1953037" y="2552242"/>
            <a:chExt cx="355136" cy="227072"/>
          </a:xfrm>
        </p:grpSpPr>
        <p:sp>
          <p:nvSpPr>
            <p:cNvPr id="13416" name="Google Shape;13416;p81"/>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81"/>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8" name="Google Shape;13418;p81"/>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9" name="Google Shape;13419;p81"/>
          <p:cNvGrpSpPr/>
          <p:nvPr/>
        </p:nvGrpSpPr>
        <p:grpSpPr>
          <a:xfrm>
            <a:off x="2473072" y="2603418"/>
            <a:ext cx="355104" cy="250944"/>
            <a:chOff x="2500941" y="2527218"/>
            <a:chExt cx="355104" cy="250944"/>
          </a:xfrm>
        </p:grpSpPr>
        <p:sp>
          <p:nvSpPr>
            <p:cNvPr id="13420" name="Google Shape;13420;p81"/>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1"/>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1"/>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1"/>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1"/>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5" name="Google Shape;13425;p81"/>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6" name="Google Shape;13426;p81"/>
          <p:cNvGrpSpPr/>
          <p:nvPr/>
        </p:nvGrpSpPr>
        <p:grpSpPr>
          <a:xfrm>
            <a:off x="7965936" y="2503322"/>
            <a:ext cx="356256" cy="351808"/>
            <a:chOff x="7993805" y="2427122"/>
            <a:chExt cx="356256" cy="351808"/>
          </a:xfrm>
        </p:grpSpPr>
        <p:sp>
          <p:nvSpPr>
            <p:cNvPr id="13427" name="Google Shape;13427;p81"/>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1"/>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1"/>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0" name="Google Shape;13430;p81"/>
          <p:cNvGrpSpPr/>
          <p:nvPr/>
        </p:nvGrpSpPr>
        <p:grpSpPr>
          <a:xfrm>
            <a:off x="850768" y="2041210"/>
            <a:ext cx="308640" cy="353312"/>
            <a:chOff x="878637" y="1965010"/>
            <a:chExt cx="308640" cy="353312"/>
          </a:xfrm>
        </p:grpSpPr>
        <p:sp>
          <p:nvSpPr>
            <p:cNvPr id="13431" name="Google Shape;13431;p81"/>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1"/>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1"/>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4" name="Google Shape;13434;p81"/>
          <p:cNvGrpSpPr/>
          <p:nvPr/>
        </p:nvGrpSpPr>
        <p:grpSpPr>
          <a:xfrm>
            <a:off x="6868272" y="2040922"/>
            <a:ext cx="348256" cy="352448"/>
            <a:chOff x="6896141" y="1964722"/>
            <a:chExt cx="348256" cy="352448"/>
          </a:xfrm>
        </p:grpSpPr>
        <p:sp>
          <p:nvSpPr>
            <p:cNvPr id="13435" name="Google Shape;13435;p81"/>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81"/>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1"/>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8" name="Google Shape;13438;p81"/>
          <p:cNvGrpSpPr/>
          <p:nvPr/>
        </p:nvGrpSpPr>
        <p:grpSpPr>
          <a:xfrm>
            <a:off x="7962128" y="2091578"/>
            <a:ext cx="355136" cy="303328"/>
            <a:chOff x="7989997" y="2015378"/>
            <a:chExt cx="355136" cy="303328"/>
          </a:xfrm>
        </p:grpSpPr>
        <p:sp>
          <p:nvSpPr>
            <p:cNvPr id="13439" name="Google Shape;13439;p81"/>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1"/>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1"/>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2" name="Google Shape;13442;p81"/>
          <p:cNvGrpSpPr/>
          <p:nvPr/>
        </p:nvGrpSpPr>
        <p:grpSpPr>
          <a:xfrm>
            <a:off x="3570352" y="1585562"/>
            <a:ext cx="348640" cy="330784"/>
            <a:chOff x="3598221" y="1509362"/>
            <a:chExt cx="348640" cy="330784"/>
          </a:xfrm>
        </p:grpSpPr>
        <p:sp>
          <p:nvSpPr>
            <p:cNvPr id="13443" name="Google Shape;13443;p81"/>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1"/>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1"/>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1"/>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7" name="Google Shape;13447;p81"/>
          <p:cNvGrpSpPr/>
          <p:nvPr/>
        </p:nvGrpSpPr>
        <p:grpSpPr>
          <a:xfrm>
            <a:off x="5218928" y="1576858"/>
            <a:ext cx="347872" cy="347488"/>
            <a:chOff x="5246797" y="1500658"/>
            <a:chExt cx="347872" cy="347488"/>
          </a:xfrm>
        </p:grpSpPr>
        <p:sp>
          <p:nvSpPr>
            <p:cNvPr id="13448" name="Google Shape;13448;p81"/>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1"/>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1"/>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1"/>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2" name="Google Shape;13452;p81"/>
          <p:cNvGrpSpPr/>
          <p:nvPr/>
        </p:nvGrpSpPr>
        <p:grpSpPr>
          <a:xfrm>
            <a:off x="5768720" y="1576858"/>
            <a:ext cx="349024" cy="346752"/>
            <a:chOff x="5796589" y="1500658"/>
            <a:chExt cx="349024" cy="346752"/>
          </a:xfrm>
        </p:grpSpPr>
        <p:sp>
          <p:nvSpPr>
            <p:cNvPr id="13453" name="Google Shape;13453;p81"/>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54" name="Google Shape;13454;p81"/>
            <p:cNvGrpSpPr/>
            <p:nvPr/>
          </p:nvGrpSpPr>
          <p:grpSpPr>
            <a:xfrm>
              <a:off x="5796589" y="1500658"/>
              <a:ext cx="349024" cy="346752"/>
              <a:chOff x="5796589" y="1500658"/>
              <a:chExt cx="349024" cy="346752"/>
            </a:xfrm>
          </p:grpSpPr>
          <p:sp>
            <p:nvSpPr>
              <p:cNvPr id="13455" name="Google Shape;13455;p81"/>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1"/>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1"/>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1"/>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59" name="Google Shape;13459;p81"/>
          <p:cNvGrpSpPr/>
          <p:nvPr/>
        </p:nvGrpSpPr>
        <p:grpSpPr>
          <a:xfrm>
            <a:off x="6867504" y="1578778"/>
            <a:ext cx="348640" cy="343296"/>
            <a:chOff x="6895373" y="1502578"/>
            <a:chExt cx="348640" cy="343296"/>
          </a:xfrm>
        </p:grpSpPr>
        <p:sp>
          <p:nvSpPr>
            <p:cNvPr id="13460" name="Google Shape;13460;p81"/>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81"/>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1"/>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3" name="Google Shape;13463;p81"/>
          <p:cNvGrpSpPr/>
          <p:nvPr/>
        </p:nvGrpSpPr>
        <p:grpSpPr>
          <a:xfrm>
            <a:off x="4119728" y="1581658"/>
            <a:ext cx="347904" cy="336992"/>
            <a:chOff x="4147597" y="1505458"/>
            <a:chExt cx="347904" cy="336992"/>
          </a:xfrm>
        </p:grpSpPr>
        <p:sp>
          <p:nvSpPr>
            <p:cNvPr id="13464" name="Google Shape;13464;p81"/>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1"/>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1"/>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1"/>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1"/>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1"/>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81"/>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81"/>
          <p:cNvGrpSpPr/>
          <p:nvPr/>
        </p:nvGrpSpPr>
        <p:grpSpPr>
          <a:xfrm>
            <a:off x="2471536" y="1576090"/>
            <a:ext cx="347488" cy="348256"/>
            <a:chOff x="2499405" y="1499890"/>
            <a:chExt cx="347488" cy="348256"/>
          </a:xfrm>
        </p:grpSpPr>
        <p:sp>
          <p:nvSpPr>
            <p:cNvPr id="13472" name="Google Shape;13472;p81"/>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1"/>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1"/>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1"/>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81"/>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7" name="Google Shape;13477;p81"/>
          <p:cNvGrpSpPr/>
          <p:nvPr/>
        </p:nvGrpSpPr>
        <p:grpSpPr>
          <a:xfrm>
            <a:off x="1928976" y="1576698"/>
            <a:ext cx="331520" cy="348032"/>
            <a:chOff x="1956845" y="1500498"/>
            <a:chExt cx="331520" cy="348032"/>
          </a:xfrm>
        </p:grpSpPr>
        <p:sp>
          <p:nvSpPr>
            <p:cNvPr id="13478" name="Google Shape;13478;p81"/>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81"/>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81"/>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1"/>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1"/>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1"/>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1"/>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1"/>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1"/>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1"/>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1"/>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1"/>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81"/>
          <p:cNvGrpSpPr/>
          <p:nvPr/>
        </p:nvGrpSpPr>
        <p:grpSpPr>
          <a:xfrm>
            <a:off x="6317744" y="1626074"/>
            <a:ext cx="348640" cy="250656"/>
            <a:chOff x="6345613" y="1549874"/>
            <a:chExt cx="348640" cy="250656"/>
          </a:xfrm>
        </p:grpSpPr>
        <p:sp>
          <p:nvSpPr>
            <p:cNvPr id="13491" name="Google Shape;13491;p81"/>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1"/>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1"/>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1"/>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1"/>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81"/>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7" name="Google Shape;13497;p81"/>
          <p:cNvGrpSpPr/>
          <p:nvPr/>
        </p:nvGrpSpPr>
        <p:grpSpPr>
          <a:xfrm>
            <a:off x="7416912" y="1583226"/>
            <a:ext cx="348640" cy="334272"/>
            <a:chOff x="7444781" y="1507026"/>
            <a:chExt cx="348640" cy="334272"/>
          </a:xfrm>
        </p:grpSpPr>
        <p:sp>
          <p:nvSpPr>
            <p:cNvPr id="13498" name="Google Shape;13498;p81"/>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1"/>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1"/>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1"/>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81"/>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81"/>
          <p:cNvGrpSpPr/>
          <p:nvPr/>
        </p:nvGrpSpPr>
        <p:grpSpPr>
          <a:xfrm>
            <a:off x="7967472" y="1582938"/>
            <a:ext cx="347872" cy="334944"/>
            <a:chOff x="7995341" y="1506738"/>
            <a:chExt cx="347872" cy="334944"/>
          </a:xfrm>
        </p:grpSpPr>
        <p:sp>
          <p:nvSpPr>
            <p:cNvPr id="13504" name="Google Shape;13504;p81"/>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1"/>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1"/>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1"/>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81"/>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81"/>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0" name="Google Shape;13510;p81"/>
          <p:cNvGrpSpPr/>
          <p:nvPr/>
        </p:nvGrpSpPr>
        <p:grpSpPr>
          <a:xfrm>
            <a:off x="3020176" y="1599130"/>
            <a:ext cx="347872" cy="303904"/>
            <a:chOff x="3048045" y="1522930"/>
            <a:chExt cx="347872" cy="303904"/>
          </a:xfrm>
        </p:grpSpPr>
        <p:sp>
          <p:nvSpPr>
            <p:cNvPr id="13511" name="Google Shape;13511;p81"/>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2" name="Google Shape;13512;p81"/>
            <p:cNvGrpSpPr/>
            <p:nvPr/>
          </p:nvGrpSpPr>
          <p:grpSpPr>
            <a:xfrm>
              <a:off x="3048045" y="1522930"/>
              <a:ext cx="347872" cy="303904"/>
              <a:chOff x="3048045" y="1522930"/>
              <a:chExt cx="347872" cy="303904"/>
            </a:xfrm>
          </p:grpSpPr>
          <p:sp>
            <p:nvSpPr>
              <p:cNvPr id="13513" name="Google Shape;13513;p81"/>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1"/>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15" name="Google Shape;13515;p81"/>
          <p:cNvGrpSpPr/>
          <p:nvPr/>
        </p:nvGrpSpPr>
        <p:grpSpPr>
          <a:xfrm>
            <a:off x="1105264" y="3428122"/>
            <a:ext cx="313984" cy="358560"/>
            <a:chOff x="1133133" y="3351922"/>
            <a:chExt cx="313984" cy="358560"/>
          </a:xfrm>
        </p:grpSpPr>
        <p:sp>
          <p:nvSpPr>
            <p:cNvPr id="13516" name="Google Shape;13516;p81"/>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81"/>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1"/>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1"/>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1"/>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1"/>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1"/>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1"/>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1"/>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1"/>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81"/>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1"/>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1"/>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81"/>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1"/>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1"/>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32" name="Google Shape;13532;p81"/>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3" name="Google Shape;13533;p81"/>
          <p:cNvGrpSpPr/>
          <p:nvPr/>
        </p:nvGrpSpPr>
        <p:grpSpPr>
          <a:xfrm>
            <a:off x="2767184" y="3428794"/>
            <a:ext cx="288448" cy="357120"/>
            <a:chOff x="2795053" y="3352594"/>
            <a:chExt cx="288448" cy="357120"/>
          </a:xfrm>
        </p:grpSpPr>
        <p:sp>
          <p:nvSpPr>
            <p:cNvPr id="13534" name="Google Shape;13534;p81"/>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1"/>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1"/>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1"/>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1"/>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1"/>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81"/>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1"/>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1"/>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3" name="Google Shape;13543;p81"/>
          <p:cNvGrpSpPr/>
          <p:nvPr/>
        </p:nvGrpSpPr>
        <p:grpSpPr>
          <a:xfrm>
            <a:off x="2208656" y="3429402"/>
            <a:ext cx="304832" cy="356512"/>
            <a:chOff x="2236525" y="3353202"/>
            <a:chExt cx="304832" cy="356512"/>
          </a:xfrm>
        </p:grpSpPr>
        <p:sp>
          <p:nvSpPr>
            <p:cNvPr id="13544" name="Google Shape;13544;p81"/>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1"/>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1"/>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7" name="Google Shape;13547;p81"/>
          <p:cNvGrpSpPr/>
          <p:nvPr/>
        </p:nvGrpSpPr>
        <p:grpSpPr>
          <a:xfrm>
            <a:off x="3882768" y="3428890"/>
            <a:ext cx="256800" cy="357024"/>
            <a:chOff x="3910637" y="3352690"/>
            <a:chExt cx="256800" cy="357024"/>
          </a:xfrm>
        </p:grpSpPr>
        <p:sp>
          <p:nvSpPr>
            <p:cNvPr id="13548" name="Google Shape;13548;p81"/>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81"/>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1"/>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1" name="Google Shape;13551;p81"/>
          <p:cNvGrpSpPr/>
          <p:nvPr/>
        </p:nvGrpSpPr>
        <p:grpSpPr>
          <a:xfrm>
            <a:off x="6028560" y="3428122"/>
            <a:ext cx="360064" cy="360096"/>
            <a:chOff x="6056429" y="3351922"/>
            <a:chExt cx="360064" cy="360096"/>
          </a:xfrm>
        </p:grpSpPr>
        <p:sp>
          <p:nvSpPr>
            <p:cNvPr id="13552" name="Google Shape;13552;p81"/>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1"/>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1"/>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81"/>
          <p:cNvGrpSpPr/>
          <p:nvPr/>
        </p:nvGrpSpPr>
        <p:grpSpPr>
          <a:xfrm>
            <a:off x="6581008" y="3429274"/>
            <a:ext cx="357408" cy="357408"/>
            <a:chOff x="6608877" y="3353074"/>
            <a:chExt cx="357408" cy="357408"/>
          </a:xfrm>
        </p:grpSpPr>
        <p:sp>
          <p:nvSpPr>
            <p:cNvPr id="13556" name="Google Shape;13556;p81"/>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1"/>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1"/>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1"/>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81"/>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1"/>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1"/>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3" name="Google Shape;13563;p81"/>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1"/>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5" name="Google Shape;13565;p81"/>
          <p:cNvGrpSpPr/>
          <p:nvPr/>
        </p:nvGrpSpPr>
        <p:grpSpPr>
          <a:xfrm>
            <a:off x="4931664" y="3446426"/>
            <a:ext cx="357408" cy="323488"/>
            <a:chOff x="4959533" y="3370226"/>
            <a:chExt cx="357408" cy="323488"/>
          </a:xfrm>
        </p:grpSpPr>
        <p:sp>
          <p:nvSpPr>
            <p:cNvPr id="13566" name="Google Shape;13566;p81"/>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1"/>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8" name="Google Shape;13568;p81"/>
          <p:cNvGrpSpPr/>
          <p:nvPr/>
        </p:nvGrpSpPr>
        <p:grpSpPr>
          <a:xfrm>
            <a:off x="7130768" y="3429274"/>
            <a:ext cx="357056" cy="357408"/>
            <a:chOff x="7158637" y="3353074"/>
            <a:chExt cx="357056" cy="357408"/>
          </a:xfrm>
        </p:grpSpPr>
        <p:sp>
          <p:nvSpPr>
            <p:cNvPr id="13569" name="Google Shape;13569;p81"/>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1"/>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81"/>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1"/>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3" name="Google Shape;13573;p81"/>
          <p:cNvGrpSpPr/>
          <p:nvPr/>
        </p:nvGrpSpPr>
        <p:grpSpPr>
          <a:xfrm>
            <a:off x="3288400" y="3428602"/>
            <a:ext cx="344832" cy="356544"/>
            <a:chOff x="3316269" y="3352402"/>
            <a:chExt cx="344832" cy="356544"/>
          </a:xfrm>
        </p:grpSpPr>
        <p:sp>
          <p:nvSpPr>
            <p:cNvPr id="13574" name="Google Shape;13574;p81"/>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1"/>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1"/>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7" name="Google Shape;13577;p81"/>
          <p:cNvGrpSpPr/>
          <p:nvPr/>
        </p:nvGrpSpPr>
        <p:grpSpPr>
          <a:xfrm>
            <a:off x="5481040" y="3447706"/>
            <a:ext cx="358560" cy="319552"/>
            <a:chOff x="5508909" y="3371506"/>
            <a:chExt cx="358560" cy="319552"/>
          </a:xfrm>
        </p:grpSpPr>
        <p:sp>
          <p:nvSpPr>
            <p:cNvPr id="13578" name="Google Shape;13578;p81"/>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81"/>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81"/>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1"/>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1"/>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1"/>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1"/>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1"/>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1"/>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1"/>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8" name="Google Shape;13588;p8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92" name="Shape 13592"/>
        <p:cNvGrpSpPr/>
        <p:nvPr/>
      </p:nvGrpSpPr>
      <p:grpSpPr>
        <a:xfrm>
          <a:off x="0" y="0"/>
          <a:ext cx="0" cy="0"/>
          <a:chOff x="0" y="0"/>
          <a:chExt cx="0" cy="0"/>
        </a:xfrm>
      </p:grpSpPr>
      <p:sp>
        <p:nvSpPr>
          <p:cNvPr id="13593" name="Google Shape;13593;p82"/>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94" name="Google Shape;13594;p82"/>
          <p:cNvGrpSpPr/>
          <p:nvPr/>
        </p:nvGrpSpPr>
        <p:grpSpPr>
          <a:xfrm>
            <a:off x="3026217" y="3893352"/>
            <a:ext cx="346056" cy="345674"/>
            <a:chOff x="3303268" y="3817349"/>
            <a:chExt cx="346056" cy="345674"/>
          </a:xfrm>
        </p:grpSpPr>
        <p:sp>
          <p:nvSpPr>
            <p:cNvPr id="13595" name="Google Shape;13595;p8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8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9" name="Google Shape;13599;p82"/>
          <p:cNvGrpSpPr/>
          <p:nvPr/>
        </p:nvGrpSpPr>
        <p:grpSpPr>
          <a:xfrm>
            <a:off x="3475306" y="3893352"/>
            <a:ext cx="346056" cy="345674"/>
            <a:chOff x="3752358" y="3817349"/>
            <a:chExt cx="346056" cy="345674"/>
          </a:xfrm>
        </p:grpSpPr>
        <p:sp>
          <p:nvSpPr>
            <p:cNvPr id="13600" name="Google Shape;13600;p8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8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4" name="Google Shape;13604;p82"/>
          <p:cNvGrpSpPr/>
          <p:nvPr/>
        </p:nvGrpSpPr>
        <p:grpSpPr>
          <a:xfrm>
            <a:off x="4822956" y="3893352"/>
            <a:ext cx="346024" cy="345674"/>
            <a:chOff x="5100008" y="3817349"/>
            <a:chExt cx="346024" cy="345674"/>
          </a:xfrm>
        </p:grpSpPr>
        <p:sp>
          <p:nvSpPr>
            <p:cNvPr id="13605" name="Google Shape;13605;p82"/>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82"/>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2"/>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82"/>
          <p:cNvGrpSpPr/>
          <p:nvPr/>
        </p:nvGrpSpPr>
        <p:grpSpPr>
          <a:xfrm>
            <a:off x="5721867" y="3893352"/>
            <a:ext cx="345674" cy="345674"/>
            <a:chOff x="5998919" y="3817349"/>
            <a:chExt cx="345674" cy="345674"/>
          </a:xfrm>
        </p:grpSpPr>
        <p:sp>
          <p:nvSpPr>
            <p:cNvPr id="13609" name="Google Shape;13609;p82"/>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2"/>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2"/>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2" name="Google Shape;13612;p82"/>
          <p:cNvGrpSpPr/>
          <p:nvPr/>
        </p:nvGrpSpPr>
        <p:grpSpPr>
          <a:xfrm>
            <a:off x="3924396" y="3893352"/>
            <a:ext cx="346024" cy="345674"/>
            <a:chOff x="4201447" y="3817349"/>
            <a:chExt cx="346024" cy="345674"/>
          </a:xfrm>
        </p:grpSpPr>
        <p:sp>
          <p:nvSpPr>
            <p:cNvPr id="13613" name="Google Shape;13613;p82"/>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2"/>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82"/>
          <p:cNvGrpSpPr/>
          <p:nvPr/>
        </p:nvGrpSpPr>
        <p:grpSpPr>
          <a:xfrm>
            <a:off x="4373867" y="3893352"/>
            <a:ext cx="346024" cy="345674"/>
            <a:chOff x="4650919" y="3817349"/>
            <a:chExt cx="346024" cy="345674"/>
          </a:xfrm>
        </p:grpSpPr>
        <p:sp>
          <p:nvSpPr>
            <p:cNvPr id="13616" name="Google Shape;13616;p82"/>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2"/>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2"/>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9" name="Google Shape;13619;p82"/>
          <p:cNvGrpSpPr/>
          <p:nvPr/>
        </p:nvGrpSpPr>
        <p:grpSpPr>
          <a:xfrm>
            <a:off x="5272810" y="3893352"/>
            <a:ext cx="345642" cy="345674"/>
            <a:chOff x="5549861" y="3817349"/>
            <a:chExt cx="345642" cy="345674"/>
          </a:xfrm>
        </p:grpSpPr>
        <p:sp>
          <p:nvSpPr>
            <p:cNvPr id="13620" name="Google Shape;13620;p82"/>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82"/>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2"/>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3" name="Google Shape;13623;p82"/>
          <p:cNvGrpSpPr/>
          <p:nvPr/>
        </p:nvGrpSpPr>
        <p:grpSpPr>
          <a:xfrm>
            <a:off x="1281335" y="3474029"/>
            <a:ext cx="367255" cy="269855"/>
            <a:chOff x="1306445" y="3397829"/>
            <a:chExt cx="367255" cy="269855"/>
          </a:xfrm>
        </p:grpSpPr>
        <p:sp>
          <p:nvSpPr>
            <p:cNvPr id="13624" name="Google Shape;13624;p82"/>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82"/>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82"/>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82"/>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82"/>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2"/>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0" name="Google Shape;13630;p82"/>
          <p:cNvGrpSpPr/>
          <p:nvPr/>
        </p:nvGrpSpPr>
        <p:grpSpPr>
          <a:xfrm>
            <a:off x="1756207" y="3467600"/>
            <a:ext cx="367255" cy="282364"/>
            <a:chOff x="1781317" y="3391400"/>
            <a:chExt cx="367255" cy="282364"/>
          </a:xfrm>
        </p:grpSpPr>
        <p:sp>
          <p:nvSpPr>
            <p:cNvPr id="13631" name="Google Shape;13631;p82"/>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82"/>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2"/>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2"/>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82"/>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82"/>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7" name="Google Shape;13637;p82"/>
          <p:cNvGrpSpPr/>
          <p:nvPr/>
        </p:nvGrpSpPr>
        <p:grpSpPr>
          <a:xfrm>
            <a:off x="3653720" y="3447133"/>
            <a:ext cx="369164" cy="323297"/>
            <a:chOff x="3678830" y="3370933"/>
            <a:chExt cx="369164" cy="323297"/>
          </a:xfrm>
        </p:grpSpPr>
        <p:sp>
          <p:nvSpPr>
            <p:cNvPr id="13638" name="Google Shape;13638;p82"/>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2"/>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82"/>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82"/>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2"/>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2"/>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82"/>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2"/>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82"/>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82"/>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82"/>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9" name="Google Shape;13649;p82"/>
          <p:cNvGrpSpPr/>
          <p:nvPr/>
        </p:nvGrpSpPr>
        <p:grpSpPr>
          <a:xfrm>
            <a:off x="834155" y="3424375"/>
            <a:ext cx="312316" cy="368400"/>
            <a:chOff x="859265" y="3348175"/>
            <a:chExt cx="312316" cy="368400"/>
          </a:xfrm>
        </p:grpSpPr>
        <p:sp>
          <p:nvSpPr>
            <p:cNvPr id="13650" name="Google Shape;13650;p82"/>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2"/>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82"/>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82"/>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82"/>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5" name="Google Shape;13655;p82"/>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56" name="Google Shape;13656;p82"/>
          <p:cNvGrpSpPr/>
          <p:nvPr/>
        </p:nvGrpSpPr>
        <p:grpSpPr>
          <a:xfrm>
            <a:off x="2741264" y="3437213"/>
            <a:ext cx="330110" cy="308908"/>
            <a:chOff x="2766264" y="3394042"/>
            <a:chExt cx="294873" cy="275934"/>
          </a:xfrm>
        </p:grpSpPr>
        <p:sp>
          <p:nvSpPr>
            <p:cNvPr id="13657" name="Google Shape;13657;p82"/>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2"/>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2"/>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2"/>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1" name="Google Shape;13661;p82"/>
          <p:cNvGrpSpPr/>
          <p:nvPr/>
        </p:nvGrpSpPr>
        <p:grpSpPr>
          <a:xfrm>
            <a:off x="3189862" y="3435388"/>
            <a:ext cx="346406" cy="347552"/>
            <a:chOff x="3214972" y="3359188"/>
            <a:chExt cx="346406" cy="347552"/>
          </a:xfrm>
        </p:grpSpPr>
        <p:sp>
          <p:nvSpPr>
            <p:cNvPr id="13662" name="Google Shape;13662;p82"/>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82"/>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2"/>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2"/>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2"/>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82"/>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82"/>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82"/>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2"/>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2"/>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82"/>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82"/>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2"/>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2"/>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82"/>
          <p:cNvGrpSpPr/>
          <p:nvPr/>
        </p:nvGrpSpPr>
        <p:grpSpPr>
          <a:xfrm>
            <a:off x="4604196" y="3485393"/>
            <a:ext cx="367255" cy="244486"/>
            <a:chOff x="4629306" y="3409193"/>
            <a:chExt cx="367255" cy="244486"/>
          </a:xfrm>
        </p:grpSpPr>
        <p:sp>
          <p:nvSpPr>
            <p:cNvPr id="13677" name="Google Shape;13677;p82"/>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82"/>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2"/>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2"/>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82"/>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2"/>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2"/>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2"/>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2"/>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2"/>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7" name="Google Shape;13687;p82"/>
          <p:cNvGrpSpPr/>
          <p:nvPr/>
        </p:nvGrpSpPr>
        <p:grpSpPr>
          <a:xfrm>
            <a:off x="4168380" y="3426284"/>
            <a:ext cx="289939" cy="334661"/>
            <a:chOff x="4193490" y="3350084"/>
            <a:chExt cx="289939" cy="334661"/>
          </a:xfrm>
        </p:grpSpPr>
        <p:sp>
          <p:nvSpPr>
            <p:cNvPr id="13688" name="Google Shape;13688;p82"/>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2"/>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2"/>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2"/>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2"/>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82"/>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82"/>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82"/>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2"/>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2"/>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8" name="Google Shape;13698;p82"/>
          <p:cNvGrpSpPr/>
          <p:nvPr/>
        </p:nvGrpSpPr>
        <p:grpSpPr>
          <a:xfrm>
            <a:off x="6508171" y="3427430"/>
            <a:ext cx="357037" cy="357005"/>
            <a:chOff x="6533281" y="3351230"/>
            <a:chExt cx="357037" cy="357005"/>
          </a:xfrm>
        </p:grpSpPr>
        <p:sp>
          <p:nvSpPr>
            <p:cNvPr id="13699" name="Google Shape;13699;p82"/>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82"/>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2"/>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2" name="Google Shape;13702;p82"/>
          <p:cNvGrpSpPr/>
          <p:nvPr/>
        </p:nvGrpSpPr>
        <p:grpSpPr>
          <a:xfrm>
            <a:off x="6033331" y="3427430"/>
            <a:ext cx="357387" cy="357005"/>
            <a:chOff x="6058441" y="3351230"/>
            <a:chExt cx="357387" cy="357005"/>
          </a:xfrm>
        </p:grpSpPr>
        <p:sp>
          <p:nvSpPr>
            <p:cNvPr id="13703" name="Google Shape;13703;p82"/>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82"/>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5" name="Google Shape;13705;p82"/>
          <p:cNvGrpSpPr/>
          <p:nvPr/>
        </p:nvGrpSpPr>
        <p:grpSpPr>
          <a:xfrm>
            <a:off x="7932373" y="3427048"/>
            <a:ext cx="357387" cy="357387"/>
            <a:chOff x="7957483" y="3350848"/>
            <a:chExt cx="357387" cy="357387"/>
          </a:xfrm>
        </p:grpSpPr>
        <p:sp>
          <p:nvSpPr>
            <p:cNvPr id="13706" name="Google Shape;13706;p82"/>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2"/>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2"/>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9" name="Google Shape;13709;p82"/>
          <p:cNvGrpSpPr/>
          <p:nvPr/>
        </p:nvGrpSpPr>
        <p:grpSpPr>
          <a:xfrm>
            <a:off x="6982661" y="3427430"/>
            <a:ext cx="357387" cy="357005"/>
            <a:chOff x="7007771" y="3351230"/>
            <a:chExt cx="357387" cy="357005"/>
          </a:xfrm>
        </p:grpSpPr>
        <p:sp>
          <p:nvSpPr>
            <p:cNvPr id="13710" name="Google Shape;13710;p82"/>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82"/>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2"/>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82"/>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82"/>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5" name="Google Shape;13715;p82"/>
          <p:cNvGrpSpPr/>
          <p:nvPr/>
        </p:nvGrpSpPr>
        <p:grpSpPr>
          <a:xfrm>
            <a:off x="5083620" y="3427430"/>
            <a:ext cx="357005" cy="357005"/>
            <a:chOff x="5108729" y="3351230"/>
            <a:chExt cx="357005" cy="357005"/>
          </a:xfrm>
        </p:grpSpPr>
        <p:sp>
          <p:nvSpPr>
            <p:cNvPr id="13716" name="Google Shape;13716;p82"/>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2"/>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8" name="Google Shape;13718;p82"/>
          <p:cNvGrpSpPr/>
          <p:nvPr/>
        </p:nvGrpSpPr>
        <p:grpSpPr>
          <a:xfrm>
            <a:off x="5558459" y="3427430"/>
            <a:ext cx="357419" cy="357005"/>
            <a:chOff x="5583569" y="3351230"/>
            <a:chExt cx="357419" cy="357005"/>
          </a:xfrm>
        </p:grpSpPr>
        <p:sp>
          <p:nvSpPr>
            <p:cNvPr id="13719" name="Google Shape;13719;p82"/>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82"/>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82"/>
          <p:cNvGrpSpPr/>
          <p:nvPr/>
        </p:nvGrpSpPr>
        <p:grpSpPr>
          <a:xfrm>
            <a:off x="7457119" y="3427430"/>
            <a:ext cx="357419" cy="357005"/>
            <a:chOff x="7482229" y="3351230"/>
            <a:chExt cx="357419" cy="357005"/>
          </a:xfrm>
        </p:grpSpPr>
        <p:sp>
          <p:nvSpPr>
            <p:cNvPr id="13722" name="Google Shape;13722;p82"/>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2"/>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82"/>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2"/>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2"/>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7" name="Google Shape;13727;p82"/>
          <p:cNvGrpSpPr/>
          <p:nvPr/>
        </p:nvGrpSpPr>
        <p:grpSpPr>
          <a:xfrm>
            <a:off x="3739375" y="2966882"/>
            <a:ext cx="222874" cy="345737"/>
            <a:chOff x="3764485" y="2890682"/>
            <a:chExt cx="222874" cy="345737"/>
          </a:xfrm>
        </p:grpSpPr>
        <p:sp>
          <p:nvSpPr>
            <p:cNvPr id="13728" name="Google Shape;13728;p82"/>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2"/>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82"/>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82"/>
          <p:cNvGrpSpPr/>
          <p:nvPr/>
        </p:nvGrpSpPr>
        <p:grpSpPr>
          <a:xfrm>
            <a:off x="2213507" y="2984331"/>
            <a:ext cx="422596" cy="310382"/>
            <a:chOff x="2278533" y="2937377"/>
            <a:chExt cx="346788" cy="254704"/>
          </a:xfrm>
        </p:grpSpPr>
        <p:sp>
          <p:nvSpPr>
            <p:cNvPr id="13732" name="Google Shape;13732;p82"/>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2"/>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4" name="Google Shape;13734;p82"/>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5" name="Google Shape;13735;p82"/>
          <p:cNvGrpSpPr/>
          <p:nvPr/>
        </p:nvGrpSpPr>
        <p:grpSpPr>
          <a:xfrm>
            <a:off x="1811527" y="2967710"/>
            <a:ext cx="286152" cy="346438"/>
            <a:chOff x="1836637" y="2891510"/>
            <a:chExt cx="286152" cy="346438"/>
          </a:xfrm>
        </p:grpSpPr>
        <p:sp>
          <p:nvSpPr>
            <p:cNvPr id="13736" name="Google Shape;13736;p82"/>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82"/>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82"/>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9" name="Google Shape;13739;p82"/>
          <p:cNvGrpSpPr/>
          <p:nvPr/>
        </p:nvGrpSpPr>
        <p:grpSpPr>
          <a:xfrm>
            <a:off x="5560751" y="2982129"/>
            <a:ext cx="379764" cy="337684"/>
            <a:chOff x="5585861" y="2905929"/>
            <a:chExt cx="379764" cy="337684"/>
          </a:xfrm>
        </p:grpSpPr>
        <p:sp>
          <p:nvSpPr>
            <p:cNvPr id="13740" name="Google Shape;13740;p82"/>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2"/>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2"/>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2"/>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4" name="Google Shape;13744;p82"/>
          <p:cNvGrpSpPr/>
          <p:nvPr/>
        </p:nvGrpSpPr>
        <p:grpSpPr>
          <a:xfrm>
            <a:off x="1302566" y="2986680"/>
            <a:ext cx="347934" cy="310024"/>
            <a:chOff x="1327676" y="2910480"/>
            <a:chExt cx="347934" cy="310024"/>
          </a:xfrm>
        </p:grpSpPr>
        <p:sp>
          <p:nvSpPr>
            <p:cNvPr id="13745" name="Google Shape;13745;p82"/>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2"/>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2"/>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2"/>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2"/>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0" name="Google Shape;13750;p82"/>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1" name="Google Shape;13751;p82"/>
          <p:cNvGrpSpPr/>
          <p:nvPr/>
        </p:nvGrpSpPr>
        <p:grpSpPr>
          <a:xfrm>
            <a:off x="2728291" y="2945764"/>
            <a:ext cx="382828" cy="358601"/>
            <a:chOff x="2753373" y="2902523"/>
            <a:chExt cx="347552" cy="325557"/>
          </a:xfrm>
        </p:grpSpPr>
        <p:sp>
          <p:nvSpPr>
            <p:cNvPr id="13752" name="Google Shape;13752;p82"/>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2"/>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2"/>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82"/>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82"/>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82"/>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8" name="Google Shape;13758;p82"/>
          <p:cNvGrpSpPr/>
          <p:nvPr/>
        </p:nvGrpSpPr>
        <p:grpSpPr>
          <a:xfrm>
            <a:off x="823906" y="2979455"/>
            <a:ext cx="356655" cy="335425"/>
            <a:chOff x="849016" y="2903255"/>
            <a:chExt cx="356655" cy="335425"/>
          </a:xfrm>
        </p:grpSpPr>
        <p:sp>
          <p:nvSpPr>
            <p:cNvPr id="13759" name="Google Shape;13759;p82"/>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82"/>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82"/>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82"/>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82"/>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82"/>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2"/>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82"/>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82"/>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82"/>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2"/>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0" name="Google Shape;13770;p82"/>
          <p:cNvGrpSpPr/>
          <p:nvPr/>
        </p:nvGrpSpPr>
        <p:grpSpPr>
          <a:xfrm>
            <a:off x="4185823" y="3002977"/>
            <a:ext cx="280072" cy="275520"/>
            <a:chOff x="4210933" y="2926777"/>
            <a:chExt cx="280072" cy="275520"/>
          </a:xfrm>
        </p:grpSpPr>
        <p:sp>
          <p:nvSpPr>
            <p:cNvPr id="13771" name="Google Shape;13771;p82"/>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82"/>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82"/>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82"/>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82"/>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82"/>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82"/>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82"/>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2"/>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2"/>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2"/>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82"/>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82"/>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4" name="Google Shape;13784;p82"/>
          <p:cNvGrpSpPr/>
          <p:nvPr/>
        </p:nvGrpSpPr>
        <p:grpSpPr>
          <a:xfrm>
            <a:off x="4642106" y="2991582"/>
            <a:ext cx="320273" cy="318395"/>
            <a:chOff x="4667216" y="2915382"/>
            <a:chExt cx="320273" cy="318395"/>
          </a:xfrm>
        </p:grpSpPr>
        <p:sp>
          <p:nvSpPr>
            <p:cNvPr id="13785" name="Google Shape;13785;p82"/>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2"/>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82"/>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82"/>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9" name="Google Shape;13789;p82"/>
          <p:cNvGrpSpPr/>
          <p:nvPr/>
        </p:nvGrpSpPr>
        <p:grpSpPr>
          <a:xfrm>
            <a:off x="5145370" y="3010839"/>
            <a:ext cx="261929" cy="280550"/>
            <a:chOff x="5170480" y="2934639"/>
            <a:chExt cx="261929" cy="280550"/>
          </a:xfrm>
        </p:grpSpPr>
        <p:sp>
          <p:nvSpPr>
            <p:cNvPr id="13790" name="Google Shape;13790;p82"/>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2"/>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2"/>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82"/>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82"/>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82"/>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82"/>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7" name="Google Shape;13797;p82"/>
          <p:cNvGrpSpPr/>
          <p:nvPr/>
        </p:nvGrpSpPr>
        <p:grpSpPr>
          <a:xfrm>
            <a:off x="6044313" y="2968091"/>
            <a:ext cx="362321" cy="364231"/>
            <a:chOff x="6069423" y="2891892"/>
            <a:chExt cx="362321" cy="364231"/>
          </a:xfrm>
        </p:grpSpPr>
        <p:sp>
          <p:nvSpPr>
            <p:cNvPr id="13798" name="Google Shape;13798;p82"/>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2"/>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82"/>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82"/>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82"/>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82"/>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4" name="Google Shape;13804;p82"/>
          <p:cNvGrpSpPr/>
          <p:nvPr/>
        </p:nvGrpSpPr>
        <p:grpSpPr>
          <a:xfrm>
            <a:off x="6546845" y="2995370"/>
            <a:ext cx="308878" cy="311170"/>
            <a:chOff x="6571955" y="2919170"/>
            <a:chExt cx="308878" cy="311170"/>
          </a:xfrm>
        </p:grpSpPr>
        <p:sp>
          <p:nvSpPr>
            <p:cNvPr id="13805" name="Google Shape;13805;p82"/>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82"/>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2"/>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2"/>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82"/>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2"/>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2"/>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82"/>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82"/>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2"/>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5" name="Google Shape;13815;p82"/>
          <p:cNvGrpSpPr/>
          <p:nvPr/>
        </p:nvGrpSpPr>
        <p:grpSpPr>
          <a:xfrm>
            <a:off x="7474944" y="3010935"/>
            <a:ext cx="350576" cy="280454"/>
            <a:chOff x="7500054" y="2934735"/>
            <a:chExt cx="350576" cy="280454"/>
          </a:xfrm>
        </p:grpSpPr>
        <p:sp>
          <p:nvSpPr>
            <p:cNvPr id="13816" name="Google Shape;13816;p82"/>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2"/>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2"/>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2"/>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82"/>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82"/>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82"/>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82"/>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4" name="Google Shape;13824;p82"/>
          <p:cNvGrpSpPr/>
          <p:nvPr/>
        </p:nvGrpSpPr>
        <p:grpSpPr>
          <a:xfrm>
            <a:off x="6987570" y="2950862"/>
            <a:ext cx="332012" cy="355454"/>
            <a:chOff x="7055134" y="2919170"/>
            <a:chExt cx="290321" cy="310820"/>
          </a:xfrm>
        </p:grpSpPr>
        <p:sp>
          <p:nvSpPr>
            <p:cNvPr id="13825" name="Google Shape;13825;p82"/>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2"/>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2"/>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2"/>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2"/>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2"/>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82"/>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82"/>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82"/>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2"/>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2"/>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2"/>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2"/>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2"/>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82"/>
          <p:cNvGrpSpPr/>
          <p:nvPr/>
        </p:nvGrpSpPr>
        <p:grpSpPr>
          <a:xfrm>
            <a:off x="7960033" y="2976813"/>
            <a:ext cx="330109" cy="347552"/>
            <a:chOff x="7985143" y="2900613"/>
            <a:chExt cx="330109" cy="347552"/>
          </a:xfrm>
        </p:grpSpPr>
        <p:sp>
          <p:nvSpPr>
            <p:cNvPr id="13840" name="Google Shape;13840;p82"/>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82"/>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2"/>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2"/>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82"/>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82"/>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2"/>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2"/>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8" name="Google Shape;13848;p82"/>
          <p:cNvGrpSpPr/>
          <p:nvPr/>
        </p:nvGrpSpPr>
        <p:grpSpPr>
          <a:xfrm>
            <a:off x="7965731" y="2511426"/>
            <a:ext cx="354363" cy="353631"/>
            <a:chOff x="7990840" y="2435226"/>
            <a:chExt cx="354363" cy="353631"/>
          </a:xfrm>
        </p:grpSpPr>
        <p:sp>
          <p:nvSpPr>
            <p:cNvPr id="13849" name="Google Shape;13849;p82"/>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82"/>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2"/>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2" name="Google Shape;13852;p82"/>
          <p:cNvGrpSpPr/>
          <p:nvPr/>
        </p:nvGrpSpPr>
        <p:grpSpPr>
          <a:xfrm>
            <a:off x="1792207" y="2556530"/>
            <a:ext cx="350958" cy="263043"/>
            <a:chOff x="1817317" y="2480330"/>
            <a:chExt cx="350958" cy="263043"/>
          </a:xfrm>
        </p:grpSpPr>
        <p:sp>
          <p:nvSpPr>
            <p:cNvPr id="13853" name="Google Shape;13853;p82"/>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82"/>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82"/>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82"/>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2"/>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8" name="Google Shape;13858;p82"/>
          <p:cNvGrpSpPr/>
          <p:nvPr/>
        </p:nvGrpSpPr>
        <p:grpSpPr>
          <a:xfrm>
            <a:off x="1316617" y="2559549"/>
            <a:ext cx="419913" cy="308109"/>
            <a:chOff x="1341727" y="2483349"/>
            <a:chExt cx="419913" cy="308109"/>
          </a:xfrm>
        </p:grpSpPr>
        <p:sp>
          <p:nvSpPr>
            <p:cNvPr id="13859" name="Google Shape;13859;p82"/>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82"/>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82"/>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2" name="Google Shape;13862;p82"/>
          <p:cNvGrpSpPr/>
          <p:nvPr/>
        </p:nvGrpSpPr>
        <p:grpSpPr>
          <a:xfrm>
            <a:off x="829222" y="2523936"/>
            <a:ext cx="376358" cy="330109"/>
            <a:chOff x="854332" y="2447736"/>
            <a:chExt cx="376358" cy="330109"/>
          </a:xfrm>
        </p:grpSpPr>
        <p:sp>
          <p:nvSpPr>
            <p:cNvPr id="13863" name="Google Shape;13863;p82"/>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2"/>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2"/>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2"/>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2"/>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82"/>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82"/>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82"/>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1" name="Google Shape;13871;p82"/>
          <p:cNvGrpSpPr/>
          <p:nvPr/>
        </p:nvGrpSpPr>
        <p:grpSpPr>
          <a:xfrm>
            <a:off x="4181653" y="2527151"/>
            <a:ext cx="322151" cy="322374"/>
            <a:chOff x="4206763" y="2450951"/>
            <a:chExt cx="322151" cy="322374"/>
          </a:xfrm>
        </p:grpSpPr>
        <p:sp>
          <p:nvSpPr>
            <p:cNvPr id="13872" name="Google Shape;13872;p82"/>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2"/>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4" name="Google Shape;13874;p82"/>
          <p:cNvGrpSpPr/>
          <p:nvPr/>
        </p:nvGrpSpPr>
        <p:grpSpPr>
          <a:xfrm>
            <a:off x="7491236" y="2526259"/>
            <a:ext cx="327976" cy="324316"/>
            <a:chOff x="7528096" y="2450059"/>
            <a:chExt cx="327976" cy="324316"/>
          </a:xfrm>
        </p:grpSpPr>
        <p:sp>
          <p:nvSpPr>
            <p:cNvPr id="13875" name="Google Shape;13875;p82"/>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82"/>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2"/>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2"/>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2"/>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0" name="Google Shape;13880;p82"/>
          <p:cNvGrpSpPr/>
          <p:nvPr/>
        </p:nvGrpSpPr>
        <p:grpSpPr>
          <a:xfrm>
            <a:off x="7052019" y="2588742"/>
            <a:ext cx="282364" cy="198619"/>
            <a:chOff x="7077129" y="2512542"/>
            <a:chExt cx="282364" cy="198619"/>
          </a:xfrm>
        </p:grpSpPr>
        <p:sp>
          <p:nvSpPr>
            <p:cNvPr id="13881" name="Google Shape;13881;p82"/>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82"/>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82"/>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2"/>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82"/>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82"/>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7" name="Google Shape;13887;p82"/>
          <p:cNvGrpSpPr/>
          <p:nvPr/>
        </p:nvGrpSpPr>
        <p:grpSpPr>
          <a:xfrm>
            <a:off x="3700351" y="2520912"/>
            <a:ext cx="334279" cy="334661"/>
            <a:chOff x="3725461" y="2444712"/>
            <a:chExt cx="334279" cy="334661"/>
          </a:xfrm>
        </p:grpSpPr>
        <p:sp>
          <p:nvSpPr>
            <p:cNvPr id="13888" name="Google Shape;13888;p82"/>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2"/>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82"/>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82"/>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82"/>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2"/>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82"/>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5" name="Google Shape;13895;p82"/>
          <p:cNvGrpSpPr/>
          <p:nvPr/>
        </p:nvGrpSpPr>
        <p:grpSpPr>
          <a:xfrm>
            <a:off x="6552128" y="2533421"/>
            <a:ext cx="332019" cy="310788"/>
            <a:chOff x="6577238" y="2457221"/>
            <a:chExt cx="332019" cy="310788"/>
          </a:xfrm>
        </p:grpSpPr>
        <p:sp>
          <p:nvSpPr>
            <p:cNvPr id="13896" name="Google Shape;13896;p82"/>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2"/>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82"/>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2"/>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82"/>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82"/>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2" name="Google Shape;13902;p82"/>
          <p:cNvGrpSpPr/>
          <p:nvPr/>
        </p:nvGrpSpPr>
        <p:grpSpPr>
          <a:xfrm>
            <a:off x="2793451" y="2515978"/>
            <a:ext cx="247892" cy="346024"/>
            <a:chOff x="2818561" y="2439778"/>
            <a:chExt cx="247892" cy="346024"/>
          </a:xfrm>
        </p:grpSpPr>
        <p:sp>
          <p:nvSpPr>
            <p:cNvPr id="13903" name="Google Shape;13903;p82"/>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82"/>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2"/>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82"/>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2"/>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2"/>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2"/>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82"/>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82"/>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82"/>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2"/>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2"/>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5" name="Google Shape;13915;p82"/>
          <p:cNvGrpSpPr/>
          <p:nvPr/>
        </p:nvGrpSpPr>
        <p:grpSpPr>
          <a:xfrm>
            <a:off x="3182668" y="2550832"/>
            <a:ext cx="419933" cy="275170"/>
            <a:chOff x="3207778" y="2474632"/>
            <a:chExt cx="419933" cy="275170"/>
          </a:xfrm>
        </p:grpSpPr>
        <p:sp>
          <p:nvSpPr>
            <p:cNvPr id="13916" name="Google Shape;13916;p82"/>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2"/>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82"/>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82"/>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82"/>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2"/>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82"/>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82"/>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2"/>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82"/>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82"/>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2"/>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82"/>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2"/>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0" name="Google Shape;13930;p82"/>
          <p:cNvGrpSpPr/>
          <p:nvPr/>
        </p:nvGrpSpPr>
        <p:grpSpPr>
          <a:xfrm>
            <a:off x="6074265" y="2532275"/>
            <a:ext cx="337684" cy="314194"/>
            <a:chOff x="6099375" y="2456075"/>
            <a:chExt cx="337684" cy="314194"/>
          </a:xfrm>
        </p:grpSpPr>
        <p:sp>
          <p:nvSpPr>
            <p:cNvPr id="13931" name="Google Shape;13931;p82"/>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82"/>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3" name="Google Shape;13933;p82"/>
          <p:cNvGrpSpPr/>
          <p:nvPr/>
        </p:nvGrpSpPr>
        <p:grpSpPr>
          <a:xfrm>
            <a:off x="2287513" y="2544784"/>
            <a:ext cx="312698" cy="286534"/>
            <a:chOff x="2312623" y="2468584"/>
            <a:chExt cx="312698" cy="286534"/>
          </a:xfrm>
        </p:grpSpPr>
        <p:sp>
          <p:nvSpPr>
            <p:cNvPr id="13934" name="Google Shape;13934;p82"/>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82"/>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82"/>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7" name="Google Shape;13937;p82"/>
          <p:cNvGrpSpPr/>
          <p:nvPr/>
        </p:nvGrpSpPr>
        <p:grpSpPr>
          <a:xfrm>
            <a:off x="5593695" y="2517124"/>
            <a:ext cx="345292" cy="342618"/>
            <a:chOff x="5618805" y="2440924"/>
            <a:chExt cx="345292" cy="342618"/>
          </a:xfrm>
        </p:grpSpPr>
        <p:sp>
          <p:nvSpPr>
            <p:cNvPr id="13938" name="Google Shape;13938;p82"/>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82"/>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2"/>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2"/>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82"/>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3" name="Google Shape;13943;p82"/>
          <p:cNvGrpSpPr/>
          <p:nvPr/>
        </p:nvGrpSpPr>
        <p:grpSpPr>
          <a:xfrm>
            <a:off x="4628069" y="2522790"/>
            <a:ext cx="377886" cy="331255"/>
            <a:chOff x="4653179" y="2446590"/>
            <a:chExt cx="377886" cy="331255"/>
          </a:xfrm>
        </p:grpSpPr>
        <p:sp>
          <p:nvSpPr>
            <p:cNvPr id="13944" name="Google Shape;13944;p82"/>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82"/>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82"/>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82"/>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8" name="Google Shape;13948;p82"/>
          <p:cNvGrpSpPr/>
          <p:nvPr/>
        </p:nvGrpSpPr>
        <p:grpSpPr>
          <a:xfrm>
            <a:off x="5159407" y="2535681"/>
            <a:ext cx="252062" cy="305122"/>
            <a:chOff x="5184517" y="2459481"/>
            <a:chExt cx="252062" cy="305122"/>
          </a:xfrm>
        </p:grpSpPr>
        <p:sp>
          <p:nvSpPr>
            <p:cNvPr id="13949" name="Google Shape;13949;p82"/>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82"/>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82"/>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82"/>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82"/>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2"/>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5" name="Google Shape;13955;p82"/>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6" name="Google Shape;13956;p82"/>
          <p:cNvGrpSpPr/>
          <p:nvPr/>
        </p:nvGrpSpPr>
        <p:grpSpPr>
          <a:xfrm>
            <a:off x="6130349" y="2045308"/>
            <a:ext cx="249770" cy="363849"/>
            <a:chOff x="6155459" y="1969108"/>
            <a:chExt cx="249770" cy="363849"/>
          </a:xfrm>
        </p:grpSpPr>
        <p:sp>
          <p:nvSpPr>
            <p:cNvPr id="13957" name="Google Shape;13957;p82"/>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82"/>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82"/>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2"/>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2"/>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2"/>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82"/>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82"/>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82"/>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82"/>
          <p:cNvGrpSpPr/>
          <p:nvPr/>
        </p:nvGrpSpPr>
        <p:grpSpPr>
          <a:xfrm>
            <a:off x="2254919" y="2046804"/>
            <a:ext cx="353631" cy="354395"/>
            <a:chOff x="2280029" y="1970604"/>
            <a:chExt cx="353631" cy="354395"/>
          </a:xfrm>
        </p:grpSpPr>
        <p:sp>
          <p:nvSpPr>
            <p:cNvPr id="13967" name="Google Shape;13967;p82"/>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82"/>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82"/>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82"/>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1" name="Google Shape;13971;p82"/>
          <p:cNvGrpSpPr/>
          <p:nvPr/>
        </p:nvGrpSpPr>
        <p:grpSpPr>
          <a:xfrm>
            <a:off x="8039990" y="2076374"/>
            <a:ext cx="255086" cy="301685"/>
            <a:chOff x="8065100" y="2000174"/>
            <a:chExt cx="255086" cy="301685"/>
          </a:xfrm>
        </p:grpSpPr>
        <p:sp>
          <p:nvSpPr>
            <p:cNvPr id="13972" name="Google Shape;13972;p82"/>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82"/>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82"/>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2"/>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6" name="Google Shape;13976;p82"/>
          <p:cNvGrpSpPr/>
          <p:nvPr/>
        </p:nvGrpSpPr>
        <p:grpSpPr>
          <a:xfrm>
            <a:off x="6608595" y="2045308"/>
            <a:ext cx="249420" cy="363849"/>
            <a:chOff x="6633705" y="1969108"/>
            <a:chExt cx="249420" cy="363849"/>
          </a:xfrm>
        </p:grpSpPr>
        <p:sp>
          <p:nvSpPr>
            <p:cNvPr id="13977" name="Google Shape;13977;p82"/>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82"/>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82"/>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82"/>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82"/>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82"/>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82"/>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82"/>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5" name="Google Shape;13985;p82"/>
          <p:cNvGrpSpPr/>
          <p:nvPr/>
        </p:nvGrpSpPr>
        <p:grpSpPr>
          <a:xfrm>
            <a:off x="5185921" y="2045308"/>
            <a:ext cx="226661" cy="363467"/>
            <a:chOff x="5211031" y="1969108"/>
            <a:chExt cx="226661" cy="363467"/>
          </a:xfrm>
        </p:grpSpPr>
        <p:sp>
          <p:nvSpPr>
            <p:cNvPr id="13986" name="Google Shape;13986;p82"/>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82"/>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8" name="Google Shape;13988;p82"/>
          <p:cNvGrpSpPr/>
          <p:nvPr/>
        </p:nvGrpSpPr>
        <p:grpSpPr>
          <a:xfrm>
            <a:off x="3687842" y="2046804"/>
            <a:ext cx="354363" cy="354395"/>
            <a:chOff x="3712952" y="1970604"/>
            <a:chExt cx="354363" cy="354395"/>
          </a:xfrm>
        </p:grpSpPr>
        <p:sp>
          <p:nvSpPr>
            <p:cNvPr id="13989" name="Google Shape;13989;p82"/>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2"/>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2"/>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82"/>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82"/>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2"/>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82"/>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2"/>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82"/>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8" name="Google Shape;13998;p82"/>
          <p:cNvGrpSpPr/>
          <p:nvPr/>
        </p:nvGrpSpPr>
        <p:grpSpPr>
          <a:xfrm>
            <a:off x="3210329" y="2046804"/>
            <a:ext cx="354363" cy="354745"/>
            <a:chOff x="3235438" y="1970604"/>
            <a:chExt cx="354363" cy="354745"/>
          </a:xfrm>
        </p:grpSpPr>
        <p:sp>
          <p:nvSpPr>
            <p:cNvPr id="13999" name="Google Shape;13999;p82"/>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82"/>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82"/>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82"/>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82"/>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82"/>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82"/>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2"/>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82"/>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82"/>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82"/>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82"/>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82"/>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2" name="Google Shape;14012;p82"/>
          <p:cNvGrpSpPr/>
          <p:nvPr/>
        </p:nvGrpSpPr>
        <p:grpSpPr>
          <a:xfrm>
            <a:off x="1304475" y="2066125"/>
            <a:ext cx="341472" cy="335074"/>
            <a:chOff x="1329585" y="1989925"/>
            <a:chExt cx="341472" cy="335074"/>
          </a:xfrm>
        </p:grpSpPr>
        <p:sp>
          <p:nvSpPr>
            <p:cNvPr id="14013" name="Google Shape;14013;p82"/>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82"/>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82"/>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6" name="Google Shape;14016;p82"/>
          <p:cNvGrpSpPr/>
          <p:nvPr/>
        </p:nvGrpSpPr>
        <p:grpSpPr>
          <a:xfrm>
            <a:off x="5566761" y="2066106"/>
            <a:ext cx="416649" cy="325597"/>
            <a:chOff x="5626763" y="2013829"/>
            <a:chExt cx="351722" cy="274788"/>
          </a:xfrm>
        </p:grpSpPr>
        <p:sp>
          <p:nvSpPr>
            <p:cNvPr id="14017" name="Google Shape;14017;p82"/>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82"/>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82"/>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2"/>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82"/>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82"/>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82"/>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82"/>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82"/>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82"/>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7" name="Google Shape;14027;p82"/>
          <p:cNvGrpSpPr/>
          <p:nvPr/>
        </p:nvGrpSpPr>
        <p:grpSpPr>
          <a:xfrm>
            <a:off x="7551495" y="2060077"/>
            <a:ext cx="276698" cy="333133"/>
            <a:chOff x="7576605" y="1983877"/>
            <a:chExt cx="276698" cy="333133"/>
          </a:xfrm>
        </p:grpSpPr>
        <p:sp>
          <p:nvSpPr>
            <p:cNvPr id="14028" name="Google Shape;14028;p82"/>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2"/>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0" name="Google Shape;14030;p82"/>
          <p:cNvGrpSpPr/>
          <p:nvPr/>
        </p:nvGrpSpPr>
        <p:grpSpPr>
          <a:xfrm>
            <a:off x="828458" y="2051738"/>
            <a:ext cx="337334" cy="353599"/>
            <a:chOff x="853568" y="1975538"/>
            <a:chExt cx="337334" cy="353599"/>
          </a:xfrm>
        </p:grpSpPr>
        <p:sp>
          <p:nvSpPr>
            <p:cNvPr id="14031" name="Google Shape;14031;p82"/>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82"/>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82"/>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82"/>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82"/>
          <p:cNvGrpSpPr/>
          <p:nvPr/>
        </p:nvGrpSpPr>
        <p:grpSpPr>
          <a:xfrm>
            <a:off x="2733192" y="2085828"/>
            <a:ext cx="327085" cy="277080"/>
            <a:chOff x="2770052" y="2009628"/>
            <a:chExt cx="327085" cy="277080"/>
          </a:xfrm>
        </p:grpSpPr>
        <p:sp>
          <p:nvSpPr>
            <p:cNvPr id="14036" name="Google Shape;14036;p82"/>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82"/>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8" name="Google Shape;14038;p82"/>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9" name="Google Shape;14039;p82"/>
          <p:cNvGrpSpPr/>
          <p:nvPr/>
        </p:nvGrpSpPr>
        <p:grpSpPr>
          <a:xfrm>
            <a:off x="4170289" y="2046804"/>
            <a:ext cx="344878" cy="343573"/>
            <a:chOff x="4195399" y="1970604"/>
            <a:chExt cx="344878" cy="343573"/>
          </a:xfrm>
        </p:grpSpPr>
        <p:sp>
          <p:nvSpPr>
            <p:cNvPr id="14040" name="Google Shape;14040;p82"/>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2"/>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2"/>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82"/>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4" name="Google Shape;14044;p82"/>
          <p:cNvGrpSpPr/>
          <p:nvPr/>
        </p:nvGrpSpPr>
        <p:grpSpPr>
          <a:xfrm>
            <a:off x="4649681" y="2053647"/>
            <a:ext cx="344528" cy="344114"/>
            <a:chOff x="4674791" y="1977447"/>
            <a:chExt cx="344528" cy="344114"/>
          </a:xfrm>
        </p:grpSpPr>
        <p:sp>
          <p:nvSpPr>
            <p:cNvPr id="14045" name="Google Shape;14045;p82"/>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82"/>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82"/>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82"/>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82"/>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82"/>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82"/>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82"/>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2"/>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82"/>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82"/>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82"/>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82"/>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2"/>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2"/>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82"/>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82"/>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82"/>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82"/>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2"/>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82"/>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82"/>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82"/>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82"/>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2"/>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2"/>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82"/>
          <p:cNvGrpSpPr/>
          <p:nvPr/>
        </p:nvGrpSpPr>
        <p:grpSpPr>
          <a:xfrm>
            <a:off x="6058700" y="1623497"/>
            <a:ext cx="382819" cy="310788"/>
            <a:chOff x="6083810" y="1547297"/>
            <a:chExt cx="382819" cy="310788"/>
          </a:xfrm>
        </p:grpSpPr>
        <p:sp>
          <p:nvSpPr>
            <p:cNvPr id="14072" name="Google Shape;14072;p82"/>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2"/>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82"/>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82"/>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82"/>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82"/>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82"/>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82"/>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82"/>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82"/>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82"/>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82"/>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2"/>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82"/>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82"/>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82"/>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82"/>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82"/>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0" name="Google Shape;14090;p82"/>
          <p:cNvGrpSpPr/>
          <p:nvPr/>
        </p:nvGrpSpPr>
        <p:grpSpPr>
          <a:xfrm>
            <a:off x="6533190" y="1614393"/>
            <a:ext cx="382788" cy="328613"/>
            <a:chOff x="6558300" y="1538193"/>
            <a:chExt cx="382788" cy="328613"/>
          </a:xfrm>
        </p:grpSpPr>
        <p:sp>
          <p:nvSpPr>
            <p:cNvPr id="14091" name="Google Shape;14091;p82"/>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2"/>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3" name="Google Shape;14093;p82"/>
          <p:cNvGrpSpPr/>
          <p:nvPr/>
        </p:nvGrpSpPr>
        <p:grpSpPr>
          <a:xfrm>
            <a:off x="5168892" y="1587497"/>
            <a:ext cx="259605" cy="346024"/>
            <a:chOff x="5194002" y="1511297"/>
            <a:chExt cx="259605" cy="346024"/>
          </a:xfrm>
        </p:grpSpPr>
        <p:sp>
          <p:nvSpPr>
            <p:cNvPr id="14094" name="Google Shape;14094;p82"/>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82"/>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82"/>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82"/>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8" name="Google Shape;14098;p82"/>
          <p:cNvGrpSpPr/>
          <p:nvPr/>
        </p:nvGrpSpPr>
        <p:grpSpPr>
          <a:xfrm>
            <a:off x="1369631" y="1588261"/>
            <a:ext cx="252444" cy="351722"/>
            <a:chOff x="1394741" y="1512061"/>
            <a:chExt cx="252444" cy="351722"/>
          </a:xfrm>
        </p:grpSpPr>
        <p:sp>
          <p:nvSpPr>
            <p:cNvPr id="14099" name="Google Shape;14099;p82"/>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2"/>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82"/>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82"/>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82"/>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2"/>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82"/>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82"/>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82"/>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82"/>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82"/>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82"/>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82"/>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82"/>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2"/>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82"/>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82"/>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6" name="Google Shape;14116;p82"/>
          <p:cNvGrpSpPr/>
          <p:nvPr/>
        </p:nvGrpSpPr>
        <p:grpSpPr>
          <a:xfrm>
            <a:off x="829986" y="1580685"/>
            <a:ext cx="380910" cy="339594"/>
            <a:chOff x="855096" y="1504485"/>
            <a:chExt cx="380910" cy="339594"/>
          </a:xfrm>
        </p:grpSpPr>
        <p:sp>
          <p:nvSpPr>
            <p:cNvPr id="14117" name="Google Shape;14117;p82"/>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82"/>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82"/>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82"/>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82"/>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2" name="Google Shape;14122;p82"/>
          <p:cNvGrpSpPr/>
          <p:nvPr/>
        </p:nvGrpSpPr>
        <p:grpSpPr>
          <a:xfrm>
            <a:off x="1794466" y="1587879"/>
            <a:ext cx="352103" cy="352103"/>
            <a:chOff x="1819576" y="1511679"/>
            <a:chExt cx="352103" cy="352103"/>
          </a:xfrm>
        </p:grpSpPr>
        <p:sp>
          <p:nvSpPr>
            <p:cNvPr id="14123" name="Google Shape;14123;p82"/>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82"/>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82"/>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82"/>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82"/>
          <p:cNvGrpSpPr/>
          <p:nvPr/>
        </p:nvGrpSpPr>
        <p:grpSpPr>
          <a:xfrm>
            <a:off x="5595987" y="1576961"/>
            <a:ext cx="371424" cy="355446"/>
            <a:chOff x="5621097" y="1500761"/>
            <a:chExt cx="371424" cy="355446"/>
          </a:xfrm>
        </p:grpSpPr>
        <p:sp>
          <p:nvSpPr>
            <p:cNvPr id="14128" name="Google Shape;14128;p82"/>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82"/>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0" name="Google Shape;14130;p82"/>
          <p:cNvGrpSpPr/>
          <p:nvPr/>
        </p:nvGrpSpPr>
        <p:grpSpPr>
          <a:xfrm>
            <a:off x="4645129" y="1617799"/>
            <a:ext cx="359679" cy="321833"/>
            <a:chOff x="4670239" y="1541599"/>
            <a:chExt cx="359679" cy="321833"/>
          </a:xfrm>
        </p:grpSpPr>
        <p:sp>
          <p:nvSpPr>
            <p:cNvPr id="14131" name="Google Shape;14131;p82"/>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82"/>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82"/>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82"/>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82"/>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6" name="Google Shape;14136;p82"/>
          <p:cNvGrpSpPr/>
          <p:nvPr/>
        </p:nvGrpSpPr>
        <p:grpSpPr>
          <a:xfrm>
            <a:off x="4187319" y="1578585"/>
            <a:ext cx="321037" cy="353822"/>
            <a:chOff x="4212429" y="1502385"/>
            <a:chExt cx="321037" cy="353822"/>
          </a:xfrm>
        </p:grpSpPr>
        <p:sp>
          <p:nvSpPr>
            <p:cNvPr id="14137" name="Google Shape;14137;p82"/>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82"/>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82"/>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82"/>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1" name="Google Shape;14141;p82"/>
          <p:cNvGrpSpPr/>
          <p:nvPr/>
        </p:nvGrpSpPr>
        <p:grpSpPr>
          <a:xfrm>
            <a:off x="2277678" y="1582181"/>
            <a:ext cx="336188" cy="335425"/>
            <a:chOff x="2302788" y="1505981"/>
            <a:chExt cx="336188" cy="335425"/>
          </a:xfrm>
        </p:grpSpPr>
        <p:sp>
          <p:nvSpPr>
            <p:cNvPr id="14142" name="Google Shape;14142;p82"/>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82"/>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82"/>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82"/>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82"/>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82"/>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82"/>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82"/>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82"/>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82"/>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82"/>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82"/>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82"/>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82"/>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82"/>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82"/>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82"/>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9" name="Google Shape;14159;p82"/>
          <p:cNvGrpSpPr/>
          <p:nvPr/>
        </p:nvGrpSpPr>
        <p:grpSpPr>
          <a:xfrm>
            <a:off x="2755191" y="1598096"/>
            <a:ext cx="333133" cy="321037"/>
            <a:chOff x="2780301" y="1521896"/>
            <a:chExt cx="333133" cy="321037"/>
          </a:xfrm>
        </p:grpSpPr>
        <p:sp>
          <p:nvSpPr>
            <p:cNvPr id="14160" name="Google Shape;14160;p82"/>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82"/>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82"/>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82"/>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82"/>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82"/>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82"/>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82"/>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82"/>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82"/>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82"/>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82"/>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82"/>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82"/>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82"/>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82"/>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82"/>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82"/>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82"/>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82"/>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0" name="Google Shape;14180;p82"/>
          <p:cNvGrpSpPr/>
          <p:nvPr/>
        </p:nvGrpSpPr>
        <p:grpSpPr>
          <a:xfrm>
            <a:off x="3291049" y="1591285"/>
            <a:ext cx="211892" cy="339594"/>
            <a:chOff x="3316159" y="1515085"/>
            <a:chExt cx="211892" cy="339594"/>
          </a:xfrm>
        </p:grpSpPr>
        <p:sp>
          <p:nvSpPr>
            <p:cNvPr id="14181" name="Google Shape;14181;p82"/>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82"/>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82"/>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4" name="Google Shape;14184;p82"/>
            <p:cNvGrpSpPr/>
            <p:nvPr/>
          </p:nvGrpSpPr>
          <p:grpSpPr>
            <a:xfrm>
              <a:off x="3316159" y="1515085"/>
              <a:ext cx="211892" cy="339594"/>
              <a:chOff x="3316159" y="1515085"/>
              <a:chExt cx="211892" cy="339594"/>
            </a:xfrm>
          </p:grpSpPr>
          <p:sp>
            <p:nvSpPr>
              <p:cNvPr id="14185" name="Google Shape;14185;p82"/>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2"/>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82"/>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82"/>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82"/>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82"/>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91" name="Google Shape;14191;p82"/>
          <p:cNvGrpSpPr/>
          <p:nvPr/>
        </p:nvGrpSpPr>
        <p:grpSpPr>
          <a:xfrm>
            <a:off x="3691248" y="1620855"/>
            <a:ext cx="361971" cy="314958"/>
            <a:chOff x="3716358" y="1544655"/>
            <a:chExt cx="361971" cy="314958"/>
          </a:xfrm>
        </p:grpSpPr>
        <p:sp>
          <p:nvSpPr>
            <p:cNvPr id="14192" name="Google Shape;14192;p82"/>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82"/>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82"/>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82"/>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82"/>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97" name="Google Shape;14197;p82"/>
            <p:cNvGrpSpPr/>
            <p:nvPr/>
          </p:nvGrpSpPr>
          <p:grpSpPr>
            <a:xfrm>
              <a:off x="3716358" y="1544655"/>
              <a:ext cx="361971" cy="314958"/>
              <a:chOff x="3716358" y="1544655"/>
              <a:chExt cx="361971" cy="314958"/>
            </a:xfrm>
          </p:grpSpPr>
          <p:sp>
            <p:nvSpPr>
              <p:cNvPr id="14198" name="Google Shape;14198;p82"/>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82"/>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82"/>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82"/>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82"/>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03" name="Google Shape;14203;p82"/>
          <p:cNvGrpSpPr/>
          <p:nvPr/>
        </p:nvGrpSpPr>
        <p:grpSpPr>
          <a:xfrm>
            <a:off x="6986814" y="1633752"/>
            <a:ext cx="499533" cy="305136"/>
            <a:chOff x="7009649" y="1541981"/>
            <a:chExt cx="524940" cy="320655"/>
          </a:xfrm>
        </p:grpSpPr>
        <p:sp>
          <p:nvSpPr>
            <p:cNvPr id="14204" name="Google Shape;14204;p82"/>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82"/>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82"/>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82"/>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82"/>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82"/>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82"/>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82"/>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2" name="Google Shape;14212;p82"/>
          <p:cNvGrpSpPr/>
          <p:nvPr/>
        </p:nvGrpSpPr>
        <p:grpSpPr>
          <a:xfrm>
            <a:off x="8008924" y="1594309"/>
            <a:ext cx="282746" cy="340358"/>
            <a:chOff x="8034034" y="1518109"/>
            <a:chExt cx="282746" cy="340358"/>
          </a:xfrm>
        </p:grpSpPr>
        <p:sp>
          <p:nvSpPr>
            <p:cNvPr id="14213" name="Google Shape;14213;p82"/>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82"/>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82"/>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82"/>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7" name="Google Shape;14217;p82"/>
          <p:cNvGrpSpPr/>
          <p:nvPr/>
        </p:nvGrpSpPr>
        <p:grpSpPr>
          <a:xfrm>
            <a:off x="7557192" y="1576134"/>
            <a:ext cx="369133" cy="360411"/>
            <a:chOff x="7582302" y="1499934"/>
            <a:chExt cx="369133" cy="360411"/>
          </a:xfrm>
        </p:grpSpPr>
        <p:sp>
          <p:nvSpPr>
            <p:cNvPr id="14218" name="Google Shape;14218;p82"/>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82"/>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82"/>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82"/>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82"/>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3" name="Google Shape;14223;p82"/>
          <p:cNvGrpSpPr/>
          <p:nvPr/>
        </p:nvGrpSpPr>
        <p:grpSpPr>
          <a:xfrm>
            <a:off x="6170979" y="3893352"/>
            <a:ext cx="346056" cy="345674"/>
            <a:chOff x="2238181" y="4120624"/>
            <a:chExt cx="346056" cy="345674"/>
          </a:xfrm>
        </p:grpSpPr>
        <p:grpSp>
          <p:nvGrpSpPr>
            <p:cNvPr id="14224" name="Google Shape;14224;p82"/>
            <p:cNvGrpSpPr/>
            <p:nvPr/>
          </p:nvGrpSpPr>
          <p:grpSpPr>
            <a:xfrm>
              <a:off x="2309155" y="4177413"/>
              <a:ext cx="203862" cy="231903"/>
              <a:chOff x="1512725" y="258500"/>
              <a:chExt cx="4570900" cy="5199625"/>
            </a:xfrm>
          </p:grpSpPr>
          <p:sp>
            <p:nvSpPr>
              <p:cNvPr id="14225" name="Google Shape;14225;p82"/>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82"/>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7" name="Google Shape;14227;p82"/>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8" name="Google Shape;14228;p8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7" name="Shape 2067"/>
        <p:cNvGrpSpPr/>
        <p:nvPr/>
      </p:nvGrpSpPr>
      <p:grpSpPr>
        <a:xfrm>
          <a:off x="0" y="0"/>
          <a:ext cx="0" cy="0"/>
          <a:chOff x="0" y="0"/>
          <a:chExt cx="0" cy="0"/>
        </a:xfrm>
      </p:grpSpPr>
      <p:sp>
        <p:nvSpPr>
          <p:cNvPr id="2068" name="Google Shape;2068;p38"/>
          <p:cNvSpPr/>
          <p:nvPr/>
        </p:nvSpPr>
        <p:spPr>
          <a:xfrm>
            <a:off x="1516125" y="3447225"/>
            <a:ext cx="6125700" cy="739200"/>
          </a:xfrm>
          <a:prstGeom prst="parallelogram">
            <a:avLst>
              <a:gd fmla="val 26351" name="adj"/>
            </a:avLst>
          </a:prstGeom>
          <a:gradFill>
            <a:gsLst>
              <a:gs pos="0">
                <a:schemeClr val="accent4"/>
              </a:gs>
              <a:gs pos="64000">
                <a:schemeClr val="accent3"/>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8"/>
          <p:cNvSpPr txBox="1"/>
          <p:nvPr>
            <p:ph type="title"/>
          </p:nvPr>
        </p:nvSpPr>
        <p:spPr>
          <a:xfrm>
            <a:off x="2195363" y="1314775"/>
            <a:ext cx="4753200" cy="179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2070" name="Google Shape;2070;p38"/>
          <p:cNvSpPr txBox="1"/>
          <p:nvPr>
            <p:ph idx="1" type="subTitle"/>
          </p:nvPr>
        </p:nvSpPr>
        <p:spPr>
          <a:xfrm>
            <a:off x="2195425" y="3538339"/>
            <a:ext cx="4753200" cy="55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pic>
        <p:nvPicPr>
          <p:cNvPr id="2071" name="Google Shape;2071;p38"/>
          <p:cNvPicPr preferRelativeResize="0"/>
          <p:nvPr/>
        </p:nvPicPr>
        <p:blipFill>
          <a:blip r:embed="rId3">
            <a:alphaModFix/>
          </a:blip>
          <a:stretch>
            <a:fillRect/>
          </a:stretch>
        </p:blipFill>
        <p:spPr>
          <a:xfrm>
            <a:off x="7327025" y="746400"/>
            <a:ext cx="1486600" cy="104672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32" name="Shape 14232"/>
        <p:cNvGrpSpPr/>
        <p:nvPr/>
      </p:nvGrpSpPr>
      <p:grpSpPr>
        <a:xfrm>
          <a:off x="0" y="0"/>
          <a:ext cx="0" cy="0"/>
          <a:chOff x="0" y="0"/>
          <a:chExt cx="0" cy="0"/>
        </a:xfrm>
      </p:grpSpPr>
      <p:pic>
        <p:nvPicPr>
          <p:cNvPr id="14233" name="Google Shape;14233;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5" name="Shape 2075"/>
        <p:cNvGrpSpPr/>
        <p:nvPr/>
      </p:nvGrpSpPr>
      <p:grpSpPr>
        <a:xfrm>
          <a:off x="0" y="0"/>
          <a:ext cx="0" cy="0"/>
          <a:chOff x="0" y="0"/>
          <a:chExt cx="0" cy="0"/>
        </a:xfrm>
      </p:grpSpPr>
      <p:grpSp>
        <p:nvGrpSpPr>
          <p:cNvPr id="2076" name="Google Shape;2076;p39"/>
          <p:cNvGrpSpPr/>
          <p:nvPr/>
        </p:nvGrpSpPr>
        <p:grpSpPr>
          <a:xfrm>
            <a:off x="-346257" y="555234"/>
            <a:ext cx="8044782" cy="967218"/>
            <a:chOff x="-346256" y="678959"/>
            <a:chExt cx="8044782" cy="967218"/>
          </a:xfrm>
        </p:grpSpPr>
        <p:sp>
          <p:nvSpPr>
            <p:cNvPr id="2077" name="Google Shape;2077;p39"/>
            <p:cNvSpPr/>
            <p:nvPr/>
          </p:nvSpPr>
          <p:spPr>
            <a:xfrm>
              <a:off x="510065" y="678959"/>
              <a:ext cx="7188461" cy="966969"/>
            </a:xfrm>
            <a:prstGeom prst="parallelogram">
              <a:avLst>
                <a:gd fmla="val 26351"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9"/>
            <p:cNvSpPr/>
            <p:nvPr/>
          </p:nvSpPr>
          <p:spPr>
            <a:xfrm>
              <a:off x="-346256" y="1323678"/>
              <a:ext cx="945900" cy="322500"/>
            </a:xfrm>
            <a:prstGeom prst="parallelogram">
              <a:avLst>
                <a:gd fmla="val 26205" name="adj"/>
              </a:avLst>
            </a:prstGeom>
            <a:gradFill>
              <a:gsLst>
                <a:gs pos="0">
                  <a:srgbClr val="2532E7">
                    <a:alpha val="12941"/>
                  </a:srgbClr>
                </a:gs>
                <a:gs pos="100000">
                  <a:schemeClr val="accent3"/>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9"/>
            <p:cNvSpPr/>
            <p:nvPr/>
          </p:nvSpPr>
          <p:spPr>
            <a:xfrm>
              <a:off x="-264031" y="1001435"/>
              <a:ext cx="945900" cy="322500"/>
            </a:xfrm>
            <a:prstGeom prst="parallelogram">
              <a:avLst>
                <a:gd fmla="val 26205" name="adj"/>
              </a:avLst>
            </a:prstGeom>
            <a:gradFill>
              <a:gsLst>
                <a:gs pos="0">
                  <a:srgbClr val="2532E7">
                    <a:alpha val="12941"/>
                  </a:srgbClr>
                </a:gs>
                <a:gs pos="100000">
                  <a:schemeClr val="accent3"/>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9"/>
            <p:cNvSpPr/>
            <p:nvPr/>
          </p:nvSpPr>
          <p:spPr>
            <a:xfrm>
              <a:off x="-180006" y="679075"/>
              <a:ext cx="945900" cy="322500"/>
            </a:xfrm>
            <a:prstGeom prst="parallelogram">
              <a:avLst>
                <a:gd fmla="val 26205" name="adj"/>
              </a:avLst>
            </a:prstGeom>
            <a:gradFill>
              <a:gsLst>
                <a:gs pos="0">
                  <a:srgbClr val="2532E7">
                    <a:alpha val="12941"/>
                  </a:srgbClr>
                </a:gs>
                <a:gs pos="100000">
                  <a:schemeClr val="accent3"/>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81" name="Google Shape;2081;p39"/>
          <p:cNvPicPr preferRelativeResize="0"/>
          <p:nvPr>
            <p:ph idx="2" type="pic"/>
          </p:nvPr>
        </p:nvPicPr>
        <p:blipFill rotWithShape="1">
          <a:blip r:embed="rId3">
            <a:alphaModFix/>
          </a:blip>
          <a:srcRect b="0" l="8040" r="8031" t="0"/>
          <a:stretch/>
        </p:blipFill>
        <p:spPr>
          <a:xfrm>
            <a:off x="4827709" y="1522200"/>
            <a:ext cx="3601200" cy="2859900"/>
          </a:xfrm>
          <a:prstGeom prst="parallelogram">
            <a:avLst>
              <a:gd fmla="val 22782" name="adj"/>
            </a:avLst>
          </a:prstGeom>
        </p:spPr>
      </p:pic>
      <p:sp>
        <p:nvSpPr>
          <p:cNvPr id="2082" name="Google Shape;2082;p39"/>
          <p:cNvSpPr txBox="1"/>
          <p:nvPr>
            <p:ph type="title"/>
          </p:nvPr>
        </p:nvSpPr>
        <p:spPr>
          <a:xfrm>
            <a:off x="1049200" y="706100"/>
            <a:ext cx="5370000" cy="7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1ST ANNOUNCEMENT</a:t>
            </a:r>
            <a:endParaRPr/>
          </a:p>
        </p:txBody>
      </p:sp>
      <p:sp>
        <p:nvSpPr>
          <p:cNvPr id="2083" name="Google Shape;2083;p39"/>
          <p:cNvSpPr txBox="1"/>
          <p:nvPr>
            <p:ph idx="1" type="subTitle"/>
          </p:nvPr>
        </p:nvSpPr>
        <p:spPr>
          <a:xfrm>
            <a:off x="1049200" y="1825350"/>
            <a:ext cx="3601200" cy="22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17500" lvl="0" marL="457200" rtl="0" algn="l">
              <a:spcBef>
                <a:spcPts val="1000"/>
              </a:spcBef>
              <a:spcAft>
                <a:spcPts val="0"/>
              </a:spcAft>
              <a:buClr>
                <a:schemeClr val="dk1"/>
              </a:buClr>
              <a:buSzPts val="1400"/>
              <a:buFont typeface="Lato"/>
              <a:buChar char="●"/>
            </a:pPr>
            <a:r>
              <a:rPr lang="en"/>
              <a:t>They’re simple </a:t>
            </a:r>
            <a:endParaRPr/>
          </a:p>
          <a:p>
            <a:pPr indent="-317500" lvl="0" marL="457200" rtl="0" algn="l">
              <a:spcBef>
                <a:spcPts val="0"/>
              </a:spcBef>
              <a:spcAft>
                <a:spcPts val="0"/>
              </a:spcAft>
              <a:buClr>
                <a:schemeClr val="dk1"/>
              </a:buClr>
              <a:buSzPts val="1400"/>
              <a:buFont typeface="Lato"/>
              <a:buChar char="●"/>
            </a:pPr>
            <a:r>
              <a:rPr lang="en"/>
              <a:t>You can organize your ideas clearly</a:t>
            </a:r>
            <a:endParaRPr/>
          </a:p>
          <a:p>
            <a:pPr indent="-317500" lvl="0" marL="457200" rtl="0" algn="l">
              <a:spcBef>
                <a:spcPts val="0"/>
              </a:spcBef>
              <a:spcAft>
                <a:spcPts val="0"/>
              </a:spcAft>
              <a:buClr>
                <a:schemeClr val="dk1"/>
              </a:buClr>
              <a:buSzPts val="1400"/>
              <a:buFont typeface="Lato"/>
              <a:buChar char="●"/>
            </a:pPr>
            <a:r>
              <a:rPr lang="en"/>
              <a:t>You’ll never forget to buy milk!</a:t>
            </a:r>
            <a:endParaRPr/>
          </a:p>
          <a:p>
            <a:pPr indent="0" lvl="0" marL="0" rtl="0" algn="l">
              <a:spcBef>
                <a:spcPts val="1600"/>
              </a:spcBef>
              <a:spcAft>
                <a:spcPts val="0"/>
              </a:spcAft>
              <a:buClr>
                <a:schemeClr val="dk1"/>
              </a:buClr>
              <a:buSzPts val="1100"/>
              <a:buFont typeface="Arial"/>
              <a:buNone/>
            </a:pPr>
            <a:r>
              <a:rPr lang="en"/>
              <a:t>And the most important thing: the audience won’t miss the point of your presentation, so that’s a good thing!</a:t>
            </a:r>
            <a:endParaRPr/>
          </a:p>
        </p:txBody>
      </p:sp>
      <p:sp>
        <p:nvSpPr>
          <p:cNvPr id="2084" name="Google Shape;2084;p39"/>
          <p:cNvSpPr/>
          <p:nvPr/>
        </p:nvSpPr>
        <p:spPr>
          <a:xfrm>
            <a:off x="4827700" y="3298500"/>
            <a:ext cx="3202800" cy="1083600"/>
          </a:xfrm>
          <a:prstGeom prst="parallelogram">
            <a:avLst>
              <a:gd fmla="val 22166" name="adj"/>
            </a:avLst>
          </a:prstGeom>
          <a:gradFill>
            <a:gsLst>
              <a:gs pos="0">
                <a:srgbClr val="2532E7">
                  <a:alpha val="0"/>
                </a:srgbClr>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85" name="Google Shape;2085;p39"/>
          <p:cNvPicPr preferRelativeResize="0"/>
          <p:nvPr/>
        </p:nvPicPr>
        <p:blipFill>
          <a:blip r:embed="rId4">
            <a:alphaModFix/>
          </a:blip>
          <a:stretch>
            <a:fillRect/>
          </a:stretch>
        </p:blipFill>
        <p:spPr>
          <a:xfrm>
            <a:off x="6652850" y="933850"/>
            <a:ext cx="1632200" cy="1149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9" name="Shape 2089"/>
        <p:cNvGrpSpPr/>
        <p:nvPr/>
      </p:nvGrpSpPr>
      <p:grpSpPr>
        <a:xfrm>
          <a:off x="0" y="0"/>
          <a:ext cx="0" cy="0"/>
          <a:chOff x="0" y="0"/>
          <a:chExt cx="0" cy="0"/>
        </a:xfrm>
      </p:grpSpPr>
      <p:grpSp>
        <p:nvGrpSpPr>
          <p:cNvPr id="2090" name="Google Shape;2090;p40"/>
          <p:cNvGrpSpPr/>
          <p:nvPr/>
        </p:nvGrpSpPr>
        <p:grpSpPr>
          <a:xfrm>
            <a:off x="-132725" y="445025"/>
            <a:ext cx="8499425" cy="681300"/>
            <a:chOff x="-132725" y="445025"/>
            <a:chExt cx="8499425" cy="681300"/>
          </a:xfrm>
        </p:grpSpPr>
        <p:sp>
          <p:nvSpPr>
            <p:cNvPr id="2091" name="Google Shape;2091;p40"/>
            <p:cNvSpPr/>
            <p:nvPr/>
          </p:nvSpPr>
          <p:spPr>
            <a:xfrm>
              <a:off x="557400" y="445025"/>
              <a:ext cx="7809300" cy="681300"/>
            </a:xfrm>
            <a:prstGeom prst="parallelogram">
              <a:avLst>
                <a:gd fmla="val 26351" name="adj"/>
              </a:avLst>
            </a:prstGeom>
            <a:gradFill>
              <a:gsLst>
                <a:gs pos="0">
                  <a:schemeClr val="lt1"/>
                </a:gs>
                <a:gs pos="100000">
                  <a:schemeClr val="accen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0"/>
            <p:cNvSpPr/>
            <p:nvPr/>
          </p:nvSpPr>
          <p:spPr>
            <a:xfrm>
              <a:off x="-132725" y="445025"/>
              <a:ext cx="2097300" cy="681300"/>
            </a:xfrm>
            <a:prstGeom prst="rect">
              <a:avLst/>
            </a:prstGeom>
            <a:gradFill>
              <a:gsLst>
                <a:gs pos="0">
                  <a:srgbClr val="FFFFFF">
                    <a:alpha val="0"/>
                  </a:srgbClr>
                </a:gs>
                <a:gs pos="100000">
                  <a:schemeClr val="l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3" name="Google Shape;2093;p40"/>
          <p:cNvSpPr txBox="1"/>
          <p:nvPr>
            <p:ph idx="1" type="subTitle"/>
          </p:nvPr>
        </p:nvSpPr>
        <p:spPr>
          <a:xfrm>
            <a:off x="720000" y="2760900"/>
            <a:ext cx="2336400" cy="52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094" name="Google Shape;2094;p40"/>
          <p:cNvSpPr txBox="1"/>
          <p:nvPr>
            <p:ph idx="5" type="subTitle"/>
          </p:nvPr>
        </p:nvSpPr>
        <p:spPr>
          <a:xfrm>
            <a:off x="3403800" y="2760900"/>
            <a:ext cx="2336400" cy="52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095" name="Google Shape;2095;p40"/>
          <p:cNvSpPr txBox="1"/>
          <p:nvPr>
            <p:ph idx="6" type="subTitle"/>
          </p:nvPr>
        </p:nvSpPr>
        <p:spPr>
          <a:xfrm>
            <a:off x="6087600" y="2760900"/>
            <a:ext cx="2336400" cy="52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096" name="Google Shape;2096;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2ND ANNOUNCEMENT</a:t>
            </a:r>
            <a:endParaRPr/>
          </a:p>
        </p:txBody>
      </p:sp>
      <p:sp>
        <p:nvSpPr>
          <p:cNvPr id="2097" name="Google Shape;2097;p40"/>
          <p:cNvSpPr txBox="1"/>
          <p:nvPr>
            <p:ph idx="2" type="subTitle"/>
          </p:nvPr>
        </p:nvSpPr>
        <p:spPr>
          <a:xfrm>
            <a:off x="720000" y="3210899"/>
            <a:ext cx="2336400" cy="99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a gas giant, the biggest planet in the Solar System and the fourth-brightest object in the night sky</a:t>
            </a:r>
            <a:endParaRPr/>
          </a:p>
        </p:txBody>
      </p:sp>
      <p:sp>
        <p:nvSpPr>
          <p:cNvPr id="2098" name="Google Shape;2098;p40"/>
          <p:cNvSpPr txBox="1"/>
          <p:nvPr>
            <p:ph idx="3" type="subTitle"/>
          </p:nvPr>
        </p:nvSpPr>
        <p:spPr>
          <a:xfrm>
            <a:off x="3403800" y="3210899"/>
            <a:ext cx="2336400" cy="99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and the fourth-largest by diameter in the Solar System</a:t>
            </a:r>
            <a:endParaRPr/>
          </a:p>
        </p:txBody>
      </p:sp>
      <p:sp>
        <p:nvSpPr>
          <p:cNvPr id="2099" name="Google Shape;2099;p40"/>
          <p:cNvSpPr txBox="1"/>
          <p:nvPr>
            <p:ph idx="4" type="subTitle"/>
          </p:nvPr>
        </p:nvSpPr>
        <p:spPr>
          <a:xfrm>
            <a:off x="6087600" y="3210899"/>
            <a:ext cx="2336400" cy="99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it’s a cold place. It’s full of iron oxide dust, which gives the planet its reddish cast</a:t>
            </a:r>
            <a:endParaRPr/>
          </a:p>
        </p:txBody>
      </p:sp>
      <p:sp>
        <p:nvSpPr>
          <p:cNvPr id="2100" name="Google Shape;2100;p40"/>
          <p:cNvSpPr/>
          <p:nvPr/>
        </p:nvSpPr>
        <p:spPr>
          <a:xfrm>
            <a:off x="836225" y="1868975"/>
            <a:ext cx="988500" cy="7590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0"/>
          <p:cNvSpPr/>
          <p:nvPr/>
        </p:nvSpPr>
        <p:spPr>
          <a:xfrm>
            <a:off x="3500624" y="1868975"/>
            <a:ext cx="988500" cy="7590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0"/>
          <p:cNvSpPr/>
          <p:nvPr/>
        </p:nvSpPr>
        <p:spPr>
          <a:xfrm>
            <a:off x="6206750" y="1868975"/>
            <a:ext cx="988500" cy="759000"/>
          </a:xfrm>
          <a:prstGeom prst="parallelogram">
            <a:avLst>
              <a:gd fmla="val 26205" name="adj"/>
            </a:avLst>
          </a:prstGeom>
          <a:gradFill>
            <a:gsLst>
              <a:gs pos="0">
                <a:schemeClr val="accent4"/>
              </a:gs>
              <a:gs pos="64000">
                <a:schemeClr val="accent3"/>
              </a:gs>
              <a:gs pos="100000">
                <a:srgbClr val="000655">
                  <a:alpha val="66666"/>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3" name="Google Shape;2103;p40"/>
          <p:cNvGrpSpPr/>
          <p:nvPr/>
        </p:nvGrpSpPr>
        <p:grpSpPr>
          <a:xfrm>
            <a:off x="1150447" y="2068427"/>
            <a:ext cx="360064" cy="360096"/>
            <a:chOff x="6056429" y="3351922"/>
            <a:chExt cx="360064" cy="360096"/>
          </a:xfrm>
        </p:grpSpPr>
        <p:sp>
          <p:nvSpPr>
            <p:cNvPr id="2104" name="Google Shape;2104;p40"/>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0"/>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0"/>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7" name="Google Shape;2107;p40"/>
          <p:cNvSpPr/>
          <p:nvPr/>
        </p:nvSpPr>
        <p:spPr>
          <a:xfrm>
            <a:off x="3832786" y="2086206"/>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8" name="Google Shape;2108;p40"/>
          <p:cNvGrpSpPr/>
          <p:nvPr/>
        </p:nvGrpSpPr>
        <p:grpSpPr>
          <a:xfrm>
            <a:off x="6535199" y="2082638"/>
            <a:ext cx="331611" cy="331674"/>
            <a:chOff x="5774124" y="4294550"/>
            <a:chExt cx="331611" cy="331674"/>
          </a:xfrm>
        </p:grpSpPr>
        <p:sp>
          <p:nvSpPr>
            <p:cNvPr id="2109" name="Google Shape;2109;p40"/>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0"/>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11" name="Google Shape;2111;p40"/>
          <p:cNvPicPr preferRelativeResize="0"/>
          <p:nvPr/>
        </p:nvPicPr>
        <p:blipFill>
          <a:blip r:embed="rId3">
            <a:alphaModFix/>
          </a:blip>
          <a:stretch>
            <a:fillRect/>
          </a:stretch>
        </p:blipFill>
        <p:spPr>
          <a:xfrm>
            <a:off x="7820075" y="56275"/>
            <a:ext cx="1062190" cy="747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5" name="Shape 2115"/>
        <p:cNvGrpSpPr/>
        <p:nvPr/>
      </p:nvGrpSpPr>
      <p:grpSpPr>
        <a:xfrm>
          <a:off x="0" y="0"/>
          <a:ext cx="0" cy="0"/>
          <a:chOff x="0" y="0"/>
          <a:chExt cx="0" cy="0"/>
        </a:xfrm>
      </p:grpSpPr>
      <p:sp>
        <p:nvSpPr>
          <p:cNvPr id="2116" name="Google Shape;2116;p41"/>
          <p:cNvSpPr/>
          <p:nvPr/>
        </p:nvSpPr>
        <p:spPr>
          <a:xfrm>
            <a:off x="1535200" y="3269088"/>
            <a:ext cx="5925300" cy="608700"/>
          </a:xfrm>
          <a:prstGeom prst="parallelogram">
            <a:avLst>
              <a:gd fmla="val 27255" name="adj"/>
            </a:avLst>
          </a:prstGeom>
          <a:gradFill>
            <a:gsLst>
              <a:gs pos="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1"/>
          <p:cNvSpPr txBox="1"/>
          <p:nvPr>
            <p:ph idx="1" type="subTitle"/>
          </p:nvPr>
        </p:nvSpPr>
        <p:spPr>
          <a:xfrm>
            <a:off x="2030850" y="1642575"/>
            <a:ext cx="5655000" cy="146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2118" name="Google Shape;2118;p41"/>
          <p:cNvSpPr txBox="1"/>
          <p:nvPr>
            <p:ph type="title"/>
          </p:nvPr>
        </p:nvSpPr>
        <p:spPr>
          <a:xfrm>
            <a:off x="2030850" y="3307500"/>
            <a:ext cx="5655000" cy="53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—SOMEONE FAMOUS</a:t>
            </a:r>
            <a:endParaRPr>
              <a:solidFill>
                <a:schemeClr val="lt1"/>
              </a:solidFill>
            </a:endParaRPr>
          </a:p>
        </p:txBody>
      </p:sp>
      <p:pic>
        <p:nvPicPr>
          <p:cNvPr id="2119" name="Google Shape;2119;p41"/>
          <p:cNvPicPr preferRelativeResize="0"/>
          <p:nvPr/>
        </p:nvPicPr>
        <p:blipFill>
          <a:blip r:embed="rId3">
            <a:alphaModFix/>
          </a:blip>
          <a:stretch>
            <a:fillRect/>
          </a:stretch>
        </p:blipFill>
        <p:spPr>
          <a:xfrm>
            <a:off x="6798000" y="3447650"/>
            <a:ext cx="1062190" cy="747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3" name="Shape 2123"/>
        <p:cNvGrpSpPr/>
        <p:nvPr/>
      </p:nvGrpSpPr>
      <p:grpSpPr>
        <a:xfrm>
          <a:off x="0" y="0"/>
          <a:ext cx="0" cy="0"/>
          <a:chOff x="0" y="0"/>
          <a:chExt cx="0" cy="0"/>
        </a:xfrm>
      </p:grpSpPr>
      <p:sp>
        <p:nvSpPr>
          <p:cNvPr id="2124" name="Google Shape;2124;p42"/>
          <p:cNvSpPr/>
          <p:nvPr/>
        </p:nvSpPr>
        <p:spPr>
          <a:xfrm>
            <a:off x="5228150" y="535012"/>
            <a:ext cx="2056800" cy="609600"/>
          </a:xfrm>
          <a:prstGeom prst="parallelogram">
            <a:avLst>
              <a:gd fmla="val 26351" name="adj"/>
            </a:avLst>
          </a:prstGeom>
          <a:gradFill>
            <a:gsLst>
              <a:gs pos="0">
                <a:schemeClr val="accent6"/>
              </a:gs>
              <a:gs pos="100000">
                <a:srgbClr val="E5E500">
                  <a:alpha val="87058"/>
                </a:srgbClr>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3000">
                <a:solidFill>
                  <a:schemeClr val="accent4"/>
                </a:solidFill>
                <a:latin typeface="Exo ExtraBold"/>
                <a:ea typeface="Exo ExtraBold"/>
                <a:cs typeface="Exo ExtraBold"/>
                <a:sym typeface="Exo ExtraBold"/>
              </a:rPr>
              <a:t>LIVE</a:t>
            </a:r>
            <a:endParaRPr/>
          </a:p>
        </p:txBody>
      </p:sp>
      <p:sp>
        <p:nvSpPr>
          <p:cNvPr id="2125" name="Google Shape;2125;p42"/>
          <p:cNvSpPr txBox="1"/>
          <p:nvPr>
            <p:ph type="title"/>
          </p:nvPr>
        </p:nvSpPr>
        <p:spPr>
          <a:xfrm>
            <a:off x="1976325" y="1130225"/>
            <a:ext cx="5038500" cy="218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NEWS</a:t>
            </a:r>
            <a:endParaRPr/>
          </a:p>
        </p:txBody>
      </p:sp>
      <p:pic>
        <p:nvPicPr>
          <p:cNvPr id="2126" name="Google Shape;2126;p42"/>
          <p:cNvPicPr preferRelativeResize="0"/>
          <p:nvPr/>
        </p:nvPicPr>
        <p:blipFill>
          <a:blip r:embed="rId3">
            <a:alphaModFix/>
          </a:blip>
          <a:stretch>
            <a:fillRect/>
          </a:stretch>
        </p:blipFill>
        <p:spPr>
          <a:xfrm>
            <a:off x="946000" y="2921600"/>
            <a:ext cx="1062190" cy="747900"/>
          </a:xfrm>
          <a:prstGeom prst="rect">
            <a:avLst/>
          </a:prstGeom>
          <a:noFill/>
          <a:ln>
            <a:noFill/>
          </a:ln>
        </p:spPr>
      </p:pic>
      <p:pic>
        <p:nvPicPr>
          <p:cNvPr id="2127" name="Google Shape;2127;p42"/>
          <p:cNvPicPr preferRelativeResize="0"/>
          <p:nvPr>
            <p:ph idx="2" type="pic"/>
          </p:nvPr>
        </p:nvPicPr>
        <p:blipFill rotWithShape="1">
          <a:blip r:embed="rId4">
            <a:alphaModFix/>
          </a:blip>
          <a:srcRect b="0" l="47165" r="0" t="0"/>
          <a:stretch/>
        </p:blipFill>
        <p:spPr>
          <a:xfrm>
            <a:off x="4578600" y="282875"/>
            <a:ext cx="4565402" cy="4860599"/>
          </a:xfrm>
          <a:prstGeom prst="rect">
            <a:avLst/>
          </a:prstGeom>
        </p:spPr>
      </p:pic>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V News Report - Digital Newsletter by Slidesgo">
  <a:themeElements>
    <a:clrScheme name="Simple Light">
      <a:dk1>
        <a:srgbClr val="000000"/>
      </a:dk1>
      <a:lt1>
        <a:srgbClr val="FFFFFF"/>
      </a:lt1>
      <a:dk2>
        <a:srgbClr val="AA0401"/>
      </a:dk2>
      <a:lt2>
        <a:srgbClr val="DA1D40"/>
      </a:lt2>
      <a:accent1>
        <a:srgbClr val="FF0000"/>
      </a:accent1>
      <a:accent2>
        <a:srgbClr val="E7E7E7"/>
      </a:accent2>
      <a:accent3>
        <a:srgbClr val="000655"/>
      </a:accent3>
      <a:accent4>
        <a:srgbClr val="000FDD"/>
      </a:accent4>
      <a:accent5>
        <a:srgbClr val="5C67FF"/>
      </a:accent5>
      <a:accent6>
        <a:srgbClr val="FFFF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